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9" r:id="rId6"/>
    <p:sldMasterId id="2147483701" r:id="rId7"/>
  </p:sldMasterIdLst>
  <p:notesMasterIdLst>
    <p:notesMasterId r:id="rId29"/>
  </p:notesMasterIdLst>
  <p:sldIdLst>
    <p:sldId id="552" r:id="rId8"/>
    <p:sldId id="728" r:id="rId9"/>
    <p:sldId id="665" r:id="rId10"/>
    <p:sldId id="554" r:id="rId11"/>
    <p:sldId id="750" r:id="rId12"/>
    <p:sldId id="748" r:id="rId13"/>
    <p:sldId id="749" r:id="rId14"/>
    <p:sldId id="753" r:id="rId15"/>
    <p:sldId id="751" r:id="rId16"/>
    <p:sldId id="754" r:id="rId17"/>
    <p:sldId id="755" r:id="rId18"/>
    <p:sldId id="756" r:id="rId19"/>
    <p:sldId id="757" r:id="rId20"/>
    <p:sldId id="759" r:id="rId21"/>
    <p:sldId id="760" r:id="rId22"/>
    <p:sldId id="761" r:id="rId23"/>
    <p:sldId id="762" r:id="rId24"/>
    <p:sldId id="763" r:id="rId25"/>
    <p:sldId id="758" r:id="rId26"/>
    <p:sldId id="764" r:id="rId27"/>
    <p:sldId id="7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y Smets" initials="DS" lastIdx="1" clrIdx="0">
    <p:extLst>
      <p:ext uri="{19B8F6BF-5375-455C-9EA6-DF929625EA0E}">
        <p15:presenceInfo xmlns:p15="http://schemas.microsoft.com/office/powerpoint/2012/main" userId="S::davy.smets@advantive.be::c28c689f-7743-42c7-a04e-baf5d1615d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65E"/>
    <a:srgbClr val="C3C1CA"/>
    <a:srgbClr val="B5DEEA"/>
    <a:srgbClr val="232C29"/>
    <a:srgbClr val="1A81F9"/>
    <a:srgbClr val="722E13"/>
    <a:srgbClr val="EEC573"/>
    <a:srgbClr val="19522F"/>
    <a:srgbClr val="F4F1EB"/>
    <a:srgbClr val="BA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D8A9CE-3B9E-47D8-81EB-94392FA9D7B3}" v="26" dt="2021-10-21T18:49:24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7897" autoAdjust="0"/>
  </p:normalViewPr>
  <p:slideViewPr>
    <p:cSldViewPr snapToGrid="0">
      <p:cViewPr varScale="1">
        <p:scale>
          <a:sx n="96" d="100"/>
          <a:sy n="96" d="100"/>
        </p:scale>
        <p:origin x="10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y Smets" userId="c28c689f-7743-42c7-a04e-baf5d1615dad" providerId="ADAL" clId="{FEE3C7B2-4469-467A-B746-6980CC594C65}"/>
    <pc:docChg chg="undo custSel addSld delSld modSld sldOrd">
      <pc:chgData name="Davy Smets" userId="c28c689f-7743-42c7-a04e-baf5d1615dad" providerId="ADAL" clId="{FEE3C7B2-4469-467A-B746-6980CC594C65}" dt="2021-10-18T11:55:11.141" v="4367"/>
      <pc:docMkLst>
        <pc:docMk/>
      </pc:docMkLst>
      <pc:sldChg chg="ord">
        <pc:chgData name="Davy Smets" userId="c28c689f-7743-42c7-a04e-baf5d1615dad" providerId="ADAL" clId="{FEE3C7B2-4469-467A-B746-6980CC594C65}" dt="2021-10-18T11:48:40.625" v="4127"/>
        <pc:sldMkLst>
          <pc:docMk/>
          <pc:sldMk cId="2536738586" sldId="554"/>
        </pc:sldMkLst>
      </pc:sldChg>
      <pc:sldChg chg="ord">
        <pc:chgData name="Davy Smets" userId="c28c689f-7743-42c7-a04e-baf5d1615dad" providerId="ADAL" clId="{FEE3C7B2-4469-467A-B746-6980CC594C65}" dt="2021-10-18T11:48:40.625" v="4127"/>
        <pc:sldMkLst>
          <pc:docMk/>
          <pc:sldMk cId="3763883318" sldId="665"/>
        </pc:sldMkLst>
      </pc:sldChg>
      <pc:sldChg chg="ord">
        <pc:chgData name="Davy Smets" userId="c28c689f-7743-42c7-a04e-baf5d1615dad" providerId="ADAL" clId="{FEE3C7B2-4469-467A-B746-6980CC594C65}" dt="2021-10-18T11:48:40.625" v="4127"/>
        <pc:sldMkLst>
          <pc:docMk/>
          <pc:sldMk cId="3577115414" sldId="717"/>
        </pc:sldMkLst>
      </pc:sldChg>
      <pc:sldChg chg="ord">
        <pc:chgData name="Davy Smets" userId="c28c689f-7743-42c7-a04e-baf5d1615dad" providerId="ADAL" clId="{FEE3C7B2-4469-467A-B746-6980CC594C65}" dt="2021-10-18T11:48:23.418" v="4125"/>
        <pc:sldMkLst>
          <pc:docMk/>
          <pc:sldMk cId="1371161296" sldId="728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3745220975" sldId="731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4043037172" sldId="733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878072392" sldId="734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1803062830" sldId="735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4024902235" sldId="736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1165679659" sldId="737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4257106131" sldId="738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3865133038" sldId="739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171985693" sldId="740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3484183494" sldId="741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1280851657" sldId="742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2670917595" sldId="743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4072001471" sldId="744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3293463687" sldId="745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647760600" sldId="746"/>
        </pc:sldMkLst>
      </pc:sldChg>
      <pc:sldChg chg="del">
        <pc:chgData name="Davy Smets" userId="c28c689f-7743-42c7-a04e-baf5d1615dad" providerId="ADAL" clId="{FEE3C7B2-4469-467A-B746-6980CC594C65}" dt="2021-10-18T11:48:54.979" v="4128" actId="47"/>
        <pc:sldMkLst>
          <pc:docMk/>
          <pc:sldMk cId="4014134190" sldId="747"/>
        </pc:sldMkLst>
      </pc:sldChg>
      <pc:sldChg chg="addSp delSp modSp mod">
        <pc:chgData name="Davy Smets" userId="c28c689f-7743-42c7-a04e-baf5d1615dad" providerId="ADAL" clId="{FEE3C7B2-4469-467A-B746-6980CC594C65}" dt="2021-10-18T11:13:47.055" v="2703" actId="20577"/>
        <pc:sldMkLst>
          <pc:docMk/>
          <pc:sldMk cId="2812258140" sldId="748"/>
        </pc:sldMkLst>
        <pc:spChg chg="mod">
          <ac:chgData name="Davy Smets" userId="c28c689f-7743-42c7-a04e-baf5d1615dad" providerId="ADAL" clId="{FEE3C7B2-4469-467A-B746-6980CC594C65}" dt="2021-10-18T11:13:47.055" v="2703" actId="20577"/>
          <ac:spMkLst>
            <pc:docMk/>
            <pc:sldMk cId="2812258140" sldId="748"/>
            <ac:spMk id="2" creationId="{BE158627-6495-4357-9454-07D82D9E6A00}"/>
          </ac:spMkLst>
        </pc:spChg>
        <pc:spChg chg="del">
          <ac:chgData name="Davy Smets" userId="c28c689f-7743-42c7-a04e-baf5d1615dad" providerId="ADAL" clId="{FEE3C7B2-4469-467A-B746-6980CC594C65}" dt="2021-10-18T10:41:21.741" v="1424"/>
          <ac:spMkLst>
            <pc:docMk/>
            <pc:sldMk cId="2812258140" sldId="748"/>
            <ac:spMk id="3" creationId="{3D01E60D-6091-4865-9617-4F6E37211C65}"/>
          </ac:spMkLst>
        </pc:spChg>
        <pc:picChg chg="add mod">
          <ac:chgData name="Davy Smets" userId="c28c689f-7743-42c7-a04e-baf5d1615dad" providerId="ADAL" clId="{FEE3C7B2-4469-467A-B746-6980CC594C65}" dt="2021-10-18T10:41:21.741" v="1424"/>
          <ac:picMkLst>
            <pc:docMk/>
            <pc:sldMk cId="2812258140" sldId="748"/>
            <ac:picMk id="6" creationId="{13B68940-378F-491E-9AC7-CABF5D114A8D}"/>
          </ac:picMkLst>
        </pc:picChg>
      </pc:sldChg>
      <pc:sldChg chg="addSp delSp modSp new mod modClrScheme chgLayout">
        <pc:chgData name="Davy Smets" userId="c28c689f-7743-42c7-a04e-baf5d1615dad" providerId="ADAL" clId="{FEE3C7B2-4469-467A-B746-6980CC594C65}" dt="2021-10-18T10:42:58.795" v="1487" actId="20577"/>
        <pc:sldMkLst>
          <pc:docMk/>
          <pc:sldMk cId="4163928537" sldId="749"/>
        </pc:sldMkLst>
        <pc:spChg chg="del mod ord">
          <ac:chgData name="Davy Smets" userId="c28c689f-7743-42c7-a04e-baf5d1615dad" providerId="ADAL" clId="{FEE3C7B2-4469-467A-B746-6980CC594C65}" dt="2021-10-18T08:32:06.590" v="251" actId="700"/>
          <ac:spMkLst>
            <pc:docMk/>
            <pc:sldMk cId="4163928537" sldId="749"/>
            <ac:spMk id="2" creationId="{0B57533A-10BA-4D82-8E52-D35AAE823BBD}"/>
          </ac:spMkLst>
        </pc:spChg>
        <pc:spChg chg="del mod ord">
          <ac:chgData name="Davy Smets" userId="c28c689f-7743-42c7-a04e-baf5d1615dad" providerId="ADAL" clId="{FEE3C7B2-4469-467A-B746-6980CC594C65}" dt="2021-10-18T08:32:06.590" v="251" actId="700"/>
          <ac:spMkLst>
            <pc:docMk/>
            <pc:sldMk cId="4163928537" sldId="749"/>
            <ac:spMk id="3" creationId="{637BFC31-7FF9-4A22-967C-F4D7C4377D2B}"/>
          </ac:spMkLst>
        </pc:spChg>
        <pc:spChg chg="del mod ord">
          <ac:chgData name="Davy Smets" userId="c28c689f-7743-42c7-a04e-baf5d1615dad" providerId="ADAL" clId="{FEE3C7B2-4469-467A-B746-6980CC594C65}" dt="2021-10-18T08:32:06.590" v="251" actId="700"/>
          <ac:spMkLst>
            <pc:docMk/>
            <pc:sldMk cId="4163928537" sldId="749"/>
            <ac:spMk id="4" creationId="{775EA3C8-DA82-458E-A986-2F4B0122B0C8}"/>
          </ac:spMkLst>
        </pc:spChg>
        <pc:spChg chg="del mod ord">
          <ac:chgData name="Davy Smets" userId="c28c689f-7743-42c7-a04e-baf5d1615dad" providerId="ADAL" clId="{FEE3C7B2-4469-467A-B746-6980CC594C65}" dt="2021-10-18T08:32:06.590" v="251" actId="700"/>
          <ac:spMkLst>
            <pc:docMk/>
            <pc:sldMk cId="4163928537" sldId="749"/>
            <ac:spMk id="5" creationId="{AC80DFA4-AC7B-4F68-B1F8-B63AD75F2E84}"/>
          </ac:spMkLst>
        </pc:spChg>
        <pc:spChg chg="add mod ord">
          <ac:chgData name="Davy Smets" userId="c28c689f-7743-42c7-a04e-baf5d1615dad" providerId="ADAL" clId="{FEE3C7B2-4469-467A-B746-6980CC594C65}" dt="2021-10-18T10:42:24.996" v="1444" actId="20577"/>
          <ac:spMkLst>
            <pc:docMk/>
            <pc:sldMk cId="4163928537" sldId="749"/>
            <ac:spMk id="6" creationId="{7E046092-C6B1-484C-B271-4221CF35DB7E}"/>
          </ac:spMkLst>
        </pc:spChg>
        <pc:spChg chg="add mod ord">
          <ac:chgData name="Davy Smets" userId="c28c689f-7743-42c7-a04e-baf5d1615dad" providerId="ADAL" clId="{FEE3C7B2-4469-467A-B746-6980CC594C65}" dt="2021-10-18T10:42:58.795" v="1487" actId="20577"/>
          <ac:spMkLst>
            <pc:docMk/>
            <pc:sldMk cId="4163928537" sldId="749"/>
            <ac:spMk id="7" creationId="{978BE5B0-1311-49EF-88A3-61D718662E17}"/>
          </ac:spMkLst>
        </pc:spChg>
        <pc:spChg chg="add del mod ord">
          <ac:chgData name="Davy Smets" userId="c28c689f-7743-42c7-a04e-baf5d1615dad" providerId="ADAL" clId="{FEE3C7B2-4469-467A-B746-6980CC594C65}" dt="2021-10-18T10:41:18.706" v="1423"/>
          <ac:spMkLst>
            <pc:docMk/>
            <pc:sldMk cId="4163928537" sldId="749"/>
            <ac:spMk id="8" creationId="{26355A8D-F757-47BF-838F-F6B00CE8CD42}"/>
          </ac:spMkLst>
        </pc:spChg>
        <pc:spChg chg="add mod ord">
          <ac:chgData name="Davy Smets" userId="c28c689f-7743-42c7-a04e-baf5d1615dad" providerId="ADAL" clId="{FEE3C7B2-4469-467A-B746-6980CC594C65}" dt="2021-10-18T08:32:06.590" v="251" actId="700"/>
          <ac:spMkLst>
            <pc:docMk/>
            <pc:sldMk cId="4163928537" sldId="749"/>
            <ac:spMk id="9" creationId="{6BE6D129-7448-448B-8149-3630354393DB}"/>
          </ac:spMkLst>
        </pc:spChg>
        <pc:spChg chg="add del mod">
          <ac:chgData name="Davy Smets" userId="c28c689f-7743-42c7-a04e-baf5d1615dad" providerId="ADAL" clId="{FEE3C7B2-4469-467A-B746-6980CC594C65}" dt="2021-10-18T10:40:39.249" v="1419" actId="931"/>
          <ac:spMkLst>
            <pc:docMk/>
            <pc:sldMk cId="4163928537" sldId="749"/>
            <ac:spMk id="12" creationId="{FFF1A7AE-AABD-432C-AE6F-1B7AD3A1EAF4}"/>
          </ac:spMkLst>
        </pc:spChg>
        <pc:spChg chg="add mod">
          <ac:chgData name="Davy Smets" userId="c28c689f-7743-42c7-a04e-baf5d1615dad" providerId="ADAL" clId="{FEE3C7B2-4469-467A-B746-6980CC594C65}" dt="2021-10-18T10:42:17.771" v="1433" actId="14100"/>
          <ac:spMkLst>
            <pc:docMk/>
            <pc:sldMk cId="4163928537" sldId="749"/>
            <ac:spMk id="16" creationId="{C68402AD-5400-44CE-863F-3E931E7A0AD8}"/>
          </ac:spMkLst>
        </pc:spChg>
        <pc:picChg chg="add del mod">
          <ac:chgData name="Davy Smets" userId="c28c689f-7743-42c7-a04e-baf5d1615dad" providerId="ADAL" clId="{FEE3C7B2-4469-467A-B746-6980CC594C65}" dt="2021-10-18T10:40:39.249" v="1419" actId="931"/>
          <ac:picMkLst>
            <pc:docMk/>
            <pc:sldMk cId="4163928537" sldId="749"/>
            <ac:picMk id="11" creationId="{3D2269C3-3229-427A-A3FA-55AF8D39F82E}"/>
          </ac:picMkLst>
        </pc:picChg>
        <pc:picChg chg="add mod">
          <ac:chgData name="Davy Smets" userId="c28c689f-7743-42c7-a04e-baf5d1615dad" providerId="ADAL" clId="{FEE3C7B2-4469-467A-B746-6980CC594C65}" dt="2021-10-18T10:41:18.706" v="1423"/>
          <ac:picMkLst>
            <pc:docMk/>
            <pc:sldMk cId="4163928537" sldId="749"/>
            <ac:picMk id="13" creationId="{73CBABE1-AE3A-4275-9404-9E080BA477FA}"/>
          </ac:picMkLst>
        </pc:picChg>
        <pc:picChg chg="add mod">
          <ac:chgData name="Davy Smets" userId="c28c689f-7743-42c7-a04e-baf5d1615dad" providerId="ADAL" clId="{FEE3C7B2-4469-467A-B746-6980CC594C65}" dt="2021-10-18T10:42:33.691" v="1447" actId="14100"/>
          <ac:picMkLst>
            <pc:docMk/>
            <pc:sldMk cId="4163928537" sldId="749"/>
            <ac:picMk id="15" creationId="{2292492D-5234-4541-88C2-127016A5C171}"/>
          </ac:picMkLst>
        </pc:picChg>
      </pc:sldChg>
      <pc:sldChg chg="addSp delSp modSp new mod">
        <pc:chgData name="Davy Smets" userId="c28c689f-7743-42c7-a04e-baf5d1615dad" providerId="ADAL" clId="{FEE3C7B2-4469-467A-B746-6980CC594C65}" dt="2021-10-18T10:44:14.586" v="1543" actId="20577"/>
        <pc:sldMkLst>
          <pc:docMk/>
          <pc:sldMk cId="3144344287" sldId="750"/>
        </pc:sldMkLst>
        <pc:spChg chg="del">
          <ac:chgData name="Davy Smets" userId="c28c689f-7743-42c7-a04e-baf5d1615dad" providerId="ADAL" clId="{FEE3C7B2-4469-467A-B746-6980CC594C65}" dt="2021-10-18T08:54:10.934" v="494" actId="931"/>
          <ac:spMkLst>
            <pc:docMk/>
            <pc:sldMk cId="3144344287" sldId="750"/>
            <ac:spMk id="2" creationId="{CC0FDD56-88C4-45A7-A447-71F9AD517DC7}"/>
          </ac:spMkLst>
        </pc:spChg>
        <pc:spChg chg="del">
          <ac:chgData name="Davy Smets" userId="c28c689f-7743-42c7-a04e-baf5d1615dad" providerId="ADAL" clId="{FEE3C7B2-4469-467A-B746-6980CC594C65}" dt="2021-10-18T08:54:30.566" v="497" actId="931"/>
          <ac:spMkLst>
            <pc:docMk/>
            <pc:sldMk cId="3144344287" sldId="750"/>
            <ac:spMk id="3" creationId="{F13BB38F-9EEC-4168-8BAA-314B0864C661}"/>
          </ac:spMkLst>
        </pc:spChg>
        <pc:spChg chg="del mod">
          <ac:chgData name="Davy Smets" userId="c28c689f-7743-42c7-a04e-baf5d1615dad" providerId="ADAL" clId="{FEE3C7B2-4469-467A-B746-6980CC594C65}" dt="2021-10-18T08:57:08.668" v="567" actId="478"/>
          <ac:spMkLst>
            <pc:docMk/>
            <pc:sldMk cId="3144344287" sldId="750"/>
            <ac:spMk id="4" creationId="{01300F74-103D-4D21-859F-EFFE8EF13F10}"/>
          </ac:spMkLst>
        </pc:spChg>
        <pc:spChg chg="add del mod">
          <ac:chgData name="Davy Smets" userId="c28c689f-7743-42c7-a04e-baf5d1615dad" providerId="ADAL" clId="{FEE3C7B2-4469-467A-B746-6980CC594C65}" dt="2021-10-18T10:41:24.189" v="1425"/>
          <ac:spMkLst>
            <pc:docMk/>
            <pc:sldMk cId="3144344287" sldId="750"/>
            <ac:spMk id="14" creationId="{D2EBE8B0-A405-4ADA-9567-6EF1F142314B}"/>
          </ac:spMkLst>
        </pc:spChg>
        <pc:spChg chg="add del mod">
          <ac:chgData name="Davy Smets" userId="c28c689f-7743-42c7-a04e-baf5d1615dad" providerId="ADAL" clId="{FEE3C7B2-4469-467A-B746-6980CC594C65}" dt="2021-10-18T08:57:08.669" v="569"/>
          <ac:spMkLst>
            <pc:docMk/>
            <pc:sldMk cId="3144344287" sldId="750"/>
            <ac:spMk id="15" creationId="{08B86F0B-B567-4AAA-B0BB-09A79F017E07}"/>
          </ac:spMkLst>
        </pc:spChg>
        <pc:spChg chg="add mod">
          <ac:chgData name="Davy Smets" userId="c28c689f-7743-42c7-a04e-baf5d1615dad" providerId="ADAL" clId="{FEE3C7B2-4469-467A-B746-6980CC594C65}" dt="2021-10-18T08:57:08.668" v="567" actId="478"/>
          <ac:spMkLst>
            <pc:docMk/>
            <pc:sldMk cId="3144344287" sldId="750"/>
            <ac:spMk id="17" creationId="{48D7CE22-4CC3-4C19-B7F2-9A51473A99A8}"/>
          </ac:spMkLst>
        </pc:spChg>
        <pc:spChg chg="add mod">
          <ac:chgData name="Davy Smets" userId="c28c689f-7743-42c7-a04e-baf5d1615dad" providerId="ADAL" clId="{FEE3C7B2-4469-467A-B746-6980CC594C65}" dt="2021-10-18T10:44:14.586" v="1543" actId="20577"/>
          <ac:spMkLst>
            <pc:docMk/>
            <pc:sldMk cId="3144344287" sldId="750"/>
            <ac:spMk id="18" creationId="{F927CE34-EE33-4686-8ACE-AC2370FFFD08}"/>
          </ac:spMkLst>
        </pc:spChg>
        <pc:picChg chg="add mod">
          <ac:chgData name="Davy Smets" userId="c28c689f-7743-42c7-a04e-baf5d1615dad" providerId="ADAL" clId="{FEE3C7B2-4469-467A-B746-6980CC594C65}" dt="2021-10-18T09:26:07.410" v="571" actId="1076"/>
          <ac:picMkLst>
            <pc:docMk/>
            <pc:sldMk cId="3144344287" sldId="750"/>
            <ac:picMk id="7" creationId="{1EE78CA7-B26A-4484-BAC2-CBCC3F2EE73A}"/>
          </ac:picMkLst>
        </pc:picChg>
        <pc:picChg chg="add del mod">
          <ac:chgData name="Davy Smets" userId="c28c689f-7743-42c7-a04e-baf5d1615dad" providerId="ADAL" clId="{FEE3C7B2-4469-467A-B746-6980CC594C65}" dt="2021-10-18T08:55:10.951" v="509" actId="478"/>
          <ac:picMkLst>
            <pc:docMk/>
            <pc:sldMk cId="3144344287" sldId="750"/>
            <ac:picMk id="9" creationId="{365B08FB-1553-489C-A8F9-65A2BF5A2361}"/>
          </ac:picMkLst>
        </pc:picChg>
        <pc:picChg chg="add del mod">
          <ac:chgData name="Davy Smets" userId="c28c689f-7743-42c7-a04e-baf5d1615dad" providerId="ADAL" clId="{FEE3C7B2-4469-467A-B746-6980CC594C65}" dt="2021-10-18T08:54:41.359" v="502" actId="478"/>
          <ac:picMkLst>
            <pc:docMk/>
            <pc:sldMk cId="3144344287" sldId="750"/>
            <ac:picMk id="10" creationId="{1AC9AC3D-E13E-4EA6-9CA6-A2600DF0AB09}"/>
          </ac:picMkLst>
        </pc:picChg>
        <pc:picChg chg="add mod">
          <ac:chgData name="Davy Smets" userId="c28c689f-7743-42c7-a04e-baf5d1615dad" providerId="ADAL" clId="{FEE3C7B2-4469-467A-B746-6980CC594C65}" dt="2021-10-18T09:26:11.741" v="572" actId="1076"/>
          <ac:picMkLst>
            <pc:docMk/>
            <pc:sldMk cId="3144344287" sldId="750"/>
            <ac:picMk id="12" creationId="{AC5FFFA7-9ACD-4C03-BA0F-CB8255F7DA52}"/>
          </ac:picMkLst>
        </pc:picChg>
        <pc:picChg chg="add mod">
          <ac:chgData name="Davy Smets" userId="c28c689f-7743-42c7-a04e-baf5d1615dad" providerId="ADAL" clId="{FEE3C7B2-4469-467A-B746-6980CC594C65}" dt="2021-10-18T10:41:24.189" v="1425"/>
          <ac:picMkLst>
            <pc:docMk/>
            <pc:sldMk cId="3144344287" sldId="750"/>
            <ac:picMk id="19" creationId="{EBC71D7B-1CC0-44C8-9A7D-563EEC546180}"/>
          </ac:picMkLst>
        </pc:picChg>
      </pc:sldChg>
      <pc:sldChg chg="addSp delSp modSp new mod modClrScheme chgLayout">
        <pc:chgData name="Davy Smets" userId="c28c689f-7743-42c7-a04e-baf5d1615dad" providerId="ADAL" clId="{FEE3C7B2-4469-467A-B746-6980CC594C65}" dt="2021-10-18T11:17:20.349" v="2938" actId="5793"/>
        <pc:sldMkLst>
          <pc:docMk/>
          <pc:sldMk cId="841667688" sldId="751"/>
        </pc:sldMkLst>
        <pc:spChg chg="mod">
          <ac:chgData name="Davy Smets" userId="c28c689f-7743-42c7-a04e-baf5d1615dad" providerId="ADAL" clId="{FEE3C7B2-4469-467A-B746-6980CC594C65}" dt="2021-10-18T11:17:20.349" v="2938" actId="5793"/>
          <ac:spMkLst>
            <pc:docMk/>
            <pc:sldMk cId="841667688" sldId="751"/>
            <ac:spMk id="2" creationId="{0AA78C8D-68F2-402F-A1BD-F4038CFF72BB}"/>
          </ac:spMkLst>
        </pc:spChg>
        <pc:spChg chg="del">
          <ac:chgData name="Davy Smets" userId="c28c689f-7743-42c7-a04e-baf5d1615dad" providerId="ADAL" clId="{FEE3C7B2-4469-467A-B746-6980CC594C65}" dt="2021-10-18T09:45:21.002" v="900" actId="26606"/>
          <ac:spMkLst>
            <pc:docMk/>
            <pc:sldMk cId="841667688" sldId="751"/>
            <ac:spMk id="3" creationId="{37CBE2E2-47C6-4B9A-81EC-4E4F9761DACD}"/>
          </ac:spMkLst>
        </pc:spChg>
        <pc:spChg chg="mod ord">
          <ac:chgData name="Davy Smets" userId="c28c689f-7743-42c7-a04e-baf5d1615dad" providerId="ADAL" clId="{FEE3C7B2-4469-467A-B746-6980CC594C65}" dt="2021-10-18T09:45:21.002" v="900" actId="26606"/>
          <ac:spMkLst>
            <pc:docMk/>
            <pc:sldMk cId="841667688" sldId="751"/>
            <ac:spMk id="4" creationId="{B9AD4A31-C737-4AAF-901F-ABA91463814F}"/>
          </ac:spMkLst>
        </pc:spChg>
        <pc:spChg chg="del">
          <ac:chgData name="Davy Smets" userId="c28c689f-7743-42c7-a04e-baf5d1615dad" providerId="ADAL" clId="{FEE3C7B2-4469-467A-B746-6980CC594C65}" dt="2021-10-18T09:45:21.002" v="900" actId="26606"/>
          <ac:spMkLst>
            <pc:docMk/>
            <pc:sldMk cId="841667688" sldId="751"/>
            <ac:spMk id="5" creationId="{DE8DB1E9-73CB-4877-8400-939E9B24A315}"/>
          </ac:spMkLst>
        </pc:spChg>
        <pc:spChg chg="add mod">
          <ac:chgData name="Davy Smets" userId="c28c689f-7743-42c7-a04e-baf5d1615dad" providerId="ADAL" clId="{FEE3C7B2-4469-467A-B746-6980CC594C65}" dt="2021-10-18T09:45:21.002" v="900" actId="26606"/>
          <ac:spMkLst>
            <pc:docMk/>
            <pc:sldMk cId="841667688" sldId="751"/>
            <ac:spMk id="16" creationId="{DDF91BA4-D1CD-4EA3-9A49-B5652D0E42B1}"/>
          </ac:spMkLst>
        </pc:spChg>
        <pc:spChg chg="add mod">
          <ac:chgData name="Davy Smets" userId="c28c689f-7743-42c7-a04e-baf5d1615dad" providerId="ADAL" clId="{FEE3C7B2-4469-467A-B746-6980CC594C65}" dt="2021-10-18T09:45:21.002" v="900" actId="26606"/>
          <ac:spMkLst>
            <pc:docMk/>
            <pc:sldMk cId="841667688" sldId="751"/>
            <ac:spMk id="18" creationId="{E29C6602-6D00-4DFA-B2C2-1BC24D476679}"/>
          </ac:spMkLst>
        </pc:spChg>
        <pc:picChg chg="add del mod">
          <ac:chgData name="Davy Smets" userId="c28c689f-7743-42c7-a04e-baf5d1615dad" providerId="ADAL" clId="{FEE3C7B2-4469-467A-B746-6980CC594C65}" dt="2021-10-18T09:32:33.043" v="637" actId="478"/>
          <ac:picMkLst>
            <pc:docMk/>
            <pc:sldMk cId="841667688" sldId="751"/>
            <ac:picMk id="7" creationId="{93E553F0-3EA5-4F5C-ADE6-3461F9D5E741}"/>
          </ac:picMkLst>
        </pc:picChg>
        <pc:picChg chg="add del">
          <ac:chgData name="Davy Smets" userId="c28c689f-7743-42c7-a04e-baf5d1615dad" providerId="ADAL" clId="{FEE3C7B2-4469-467A-B746-6980CC594C65}" dt="2021-10-18T09:33:01.971" v="639" actId="478"/>
          <ac:picMkLst>
            <pc:docMk/>
            <pc:sldMk cId="841667688" sldId="751"/>
            <ac:picMk id="9" creationId="{482A9343-1BA5-4DB3-B770-A73CA75C1D98}"/>
          </ac:picMkLst>
        </pc:picChg>
        <pc:picChg chg="add mod ord">
          <ac:chgData name="Davy Smets" userId="c28c689f-7743-42c7-a04e-baf5d1615dad" providerId="ADAL" clId="{FEE3C7B2-4469-467A-B746-6980CC594C65}" dt="2021-10-18T09:45:21.002" v="900" actId="26606"/>
          <ac:picMkLst>
            <pc:docMk/>
            <pc:sldMk cId="841667688" sldId="751"/>
            <ac:picMk id="11" creationId="{FEB87DD8-29B2-4224-BB9A-FBA5E0E8C5CF}"/>
          </ac:picMkLst>
        </pc:picChg>
        <pc:picChg chg="add mod">
          <ac:chgData name="Davy Smets" userId="c28c689f-7743-42c7-a04e-baf5d1615dad" providerId="ADAL" clId="{FEE3C7B2-4469-467A-B746-6980CC594C65}" dt="2021-10-18T10:41:12.402" v="1422"/>
          <ac:picMkLst>
            <pc:docMk/>
            <pc:sldMk cId="841667688" sldId="751"/>
            <ac:picMk id="14" creationId="{7A353BA1-2889-40CD-A59E-963402EFA020}"/>
          </ac:picMkLst>
        </pc:picChg>
      </pc:sldChg>
      <pc:sldChg chg="addSp delSp modSp new del mod chgLayout">
        <pc:chgData name="Davy Smets" userId="c28c689f-7743-42c7-a04e-baf5d1615dad" providerId="ADAL" clId="{FEE3C7B2-4469-467A-B746-6980CC594C65}" dt="2021-10-18T08:56:49.623" v="565" actId="47"/>
        <pc:sldMkLst>
          <pc:docMk/>
          <pc:sldMk cId="1234063011" sldId="751"/>
        </pc:sldMkLst>
        <pc:spChg chg="del">
          <ac:chgData name="Davy Smets" userId="c28c689f-7743-42c7-a04e-baf5d1615dad" providerId="ADAL" clId="{FEE3C7B2-4469-467A-B746-6980CC594C65}" dt="2021-10-18T08:56:34.437" v="563" actId="700"/>
          <ac:spMkLst>
            <pc:docMk/>
            <pc:sldMk cId="1234063011" sldId="751"/>
            <ac:spMk id="2" creationId="{D02DAE17-56C3-4131-A1C9-C066A66FD5EE}"/>
          </ac:spMkLst>
        </pc:spChg>
        <pc:spChg chg="del">
          <ac:chgData name="Davy Smets" userId="c28c689f-7743-42c7-a04e-baf5d1615dad" providerId="ADAL" clId="{FEE3C7B2-4469-467A-B746-6980CC594C65}" dt="2021-10-18T08:56:34.437" v="563" actId="700"/>
          <ac:spMkLst>
            <pc:docMk/>
            <pc:sldMk cId="1234063011" sldId="751"/>
            <ac:spMk id="3" creationId="{25481FC8-4CA3-4818-8F9A-A7E80BC10B57}"/>
          </ac:spMkLst>
        </pc:spChg>
        <pc:spChg chg="del">
          <ac:chgData name="Davy Smets" userId="c28c689f-7743-42c7-a04e-baf5d1615dad" providerId="ADAL" clId="{FEE3C7B2-4469-467A-B746-6980CC594C65}" dt="2021-10-18T08:56:34.437" v="563" actId="700"/>
          <ac:spMkLst>
            <pc:docMk/>
            <pc:sldMk cId="1234063011" sldId="751"/>
            <ac:spMk id="4" creationId="{33284094-9BBC-4FFB-9CA8-2F69045BB3CD}"/>
          </ac:spMkLst>
        </pc:spChg>
        <pc:spChg chg="del">
          <ac:chgData name="Davy Smets" userId="c28c689f-7743-42c7-a04e-baf5d1615dad" providerId="ADAL" clId="{FEE3C7B2-4469-467A-B746-6980CC594C65}" dt="2021-10-18T08:56:34.437" v="563" actId="700"/>
          <ac:spMkLst>
            <pc:docMk/>
            <pc:sldMk cId="1234063011" sldId="751"/>
            <ac:spMk id="5" creationId="{1896D5B4-5483-4440-9B03-622830CC6E96}"/>
          </ac:spMkLst>
        </pc:spChg>
        <pc:spChg chg="add del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6" creationId="{7DAB64D9-E5B8-4884-BF2E-EC0D7DB0F8AE}"/>
          </ac:spMkLst>
        </pc:spChg>
        <pc:spChg chg="add del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7" creationId="{91FA6BC7-CA1B-44FC-AF33-2EC8BCF2D366}"/>
          </ac:spMkLst>
        </pc:spChg>
        <pc:spChg chg="add del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8" creationId="{2140DEB1-279F-4EB5-A785-35B885A16FAA}"/>
          </ac:spMkLst>
        </pc:spChg>
        <pc:spChg chg="add del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9" creationId="{6823E97C-098E-46D1-B5AE-0D1B64E6CF11}"/>
          </ac:spMkLst>
        </pc:spChg>
        <pc:spChg chg="add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10" creationId="{A4369DD1-7183-4282-A39C-5A52C40FEA52}"/>
          </ac:spMkLst>
        </pc:spChg>
        <pc:spChg chg="add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11" creationId="{19A47AE1-9D5F-488F-98BD-BD8914AC5CBB}"/>
          </ac:spMkLst>
        </pc:spChg>
        <pc:spChg chg="add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12" creationId="{B18946D1-2405-4527-8AD1-51ACC28445DE}"/>
          </ac:spMkLst>
        </pc:spChg>
        <pc:spChg chg="add mod ord">
          <ac:chgData name="Davy Smets" userId="c28c689f-7743-42c7-a04e-baf5d1615dad" providerId="ADAL" clId="{FEE3C7B2-4469-467A-B746-6980CC594C65}" dt="2021-10-18T08:56:42.812" v="564" actId="700"/>
          <ac:spMkLst>
            <pc:docMk/>
            <pc:sldMk cId="1234063011" sldId="751"/>
            <ac:spMk id="13" creationId="{EE57B6D8-0B4E-488C-B29C-AFB368379185}"/>
          </ac:spMkLst>
        </pc:spChg>
      </pc:sldChg>
      <pc:sldChg chg="addSp delSp modSp new del mod ord">
        <pc:chgData name="Davy Smets" userId="c28c689f-7743-42c7-a04e-baf5d1615dad" providerId="ADAL" clId="{FEE3C7B2-4469-467A-B746-6980CC594C65}" dt="2021-10-18T09:44:47.963" v="861" actId="47"/>
        <pc:sldMkLst>
          <pc:docMk/>
          <pc:sldMk cId="2210197244" sldId="752"/>
        </pc:sldMkLst>
        <pc:spChg chg="del">
          <ac:chgData name="Davy Smets" userId="c28c689f-7743-42c7-a04e-baf5d1615dad" providerId="ADAL" clId="{FEE3C7B2-4469-467A-B746-6980CC594C65}" dt="2021-10-18T09:38:51.681" v="768" actId="931"/>
          <ac:spMkLst>
            <pc:docMk/>
            <pc:sldMk cId="2210197244" sldId="752"/>
            <ac:spMk id="2" creationId="{05F5010E-5FBE-4AA7-A44F-C27A173DB351}"/>
          </ac:spMkLst>
        </pc:spChg>
        <pc:spChg chg="add mod">
          <ac:chgData name="Davy Smets" userId="c28c689f-7743-42c7-a04e-baf5d1615dad" providerId="ADAL" clId="{FEE3C7B2-4469-467A-B746-6980CC594C65}" dt="2021-10-18T09:39:25.380" v="772" actId="21"/>
          <ac:spMkLst>
            <pc:docMk/>
            <pc:sldMk cId="2210197244" sldId="752"/>
            <ac:spMk id="9" creationId="{FB3A74D6-EAE4-4433-A89B-CFED3F5932F8}"/>
          </ac:spMkLst>
        </pc:spChg>
        <pc:picChg chg="add del mod">
          <ac:chgData name="Davy Smets" userId="c28c689f-7743-42c7-a04e-baf5d1615dad" providerId="ADAL" clId="{FEE3C7B2-4469-467A-B746-6980CC594C65}" dt="2021-10-18T09:39:25.380" v="772" actId="21"/>
          <ac:picMkLst>
            <pc:docMk/>
            <pc:sldMk cId="2210197244" sldId="752"/>
            <ac:picMk id="7" creationId="{BA7D5A45-EBC9-4FDE-ABF4-A094FC8E7BAF}"/>
          </ac:picMkLst>
        </pc:picChg>
      </pc:sldChg>
      <pc:sldChg chg="addSp delSp modSp new mod setBg modClrScheme chgLayout">
        <pc:chgData name="Davy Smets" userId="c28c689f-7743-42c7-a04e-baf5d1615dad" providerId="ADAL" clId="{FEE3C7B2-4469-467A-B746-6980CC594C65}" dt="2021-10-18T09:39:49.324" v="777" actId="26606"/>
        <pc:sldMkLst>
          <pc:docMk/>
          <pc:sldMk cId="3579600957" sldId="753"/>
        </pc:sldMkLst>
        <pc:spChg chg="del">
          <ac:chgData name="Davy Smets" userId="c28c689f-7743-42c7-a04e-baf5d1615dad" providerId="ADAL" clId="{FEE3C7B2-4469-467A-B746-6980CC594C65}" dt="2021-10-18T09:39:44.198" v="775" actId="700"/>
          <ac:spMkLst>
            <pc:docMk/>
            <pc:sldMk cId="3579600957" sldId="753"/>
            <ac:spMk id="2" creationId="{A3684EFB-9FE8-48EA-9102-D729041483AB}"/>
          </ac:spMkLst>
        </pc:spChg>
        <pc:spChg chg="del">
          <ac:chgData name="Davy Smets" userId="c28c689f-7743-42c7-a04e-baf5d1615dad" providerId="ADAL" clId="{FEE3C7B2-4469-467A-B746-6980CC594C65}" dt="2021-10-18T09:39:44.198" v="775" actId="700"/>
          <ac:spMkLst>
            <pc:docMk/>
            <pc:sldMk cId="3579600957" sldId="753"/>
            <ac:spMk id="3" creationId="{C05B5757-CC7E-4172-96E8-49DE5E361AAB}"/>
          </ac:spMkLst>
        </pc:spChg>
        <pc:spChg chg="del">
          <ac:chgData name="Davy Smets" userId="c28c689f-7743-42c7-a04e-baf5d1615dad" providerId="ADAL" clId="{FEE3C7B2-4469-467A-B746-6980CC594C65}" dt="2021-10-18T09:39:44.198" v="775" actId="700"/>
          <ac:spMkLst>
            <pc:docMk/>
            <pc:sldMk cId="3579600957" sldId="753"/>
            <ac:spMk id="4" creationId="{33A6441A-4811-4B97-A4FA-F3D831AE4036}"/>
          </ac:spMkLst>
        </pc:spChg>
        <pc:spChg chg="del">
          <ac:chgData name="Davy Smets" userId="c28c689f-7743-42c7-a04e-baf5d1615dad" providerId="ADAL" clId="{FEE3C7B2-4469-467A-B746-6980CC594C65}" dt="2021-10-18T09:39:44.198" v="775" actId="700"/>
          <ac:spMkLst>
            <pc:docMk/>
            <pc:sldMk cId="3579600957" sldId="753"/>
            <ac:spMk id="5" creationId="{2F9FAC52-1B75-4F54-A678-4B06F65A9CD4}"/>
          </ac:spMkLst>
        </pc:spChg>
        <pc:spChg chg="add">
          <ac:chgData name="Davy Smets" userId="c28c689f-7743-42c7-a04e-baf5d1615dad" providerId="ADAL" clId="{FEE3C7B2-4469-467A-B746-6980CC594C65}" dt="2021-10-18T09:39:49.324" v="777" actId="26606"/>
          <ac:spMkLst>
            <pc:docMk/>
            <pc:sldMk cId="3579600957" sldId="753"/>
            <ac:spMk id="11" creationId="{42A4FC2C-047E-45A5-965D-8E1E3BF09BC6}"/>
          </ac:spMkLst>
        </pc:spChg>
        <pc:picChg chg="add mod">
          <ac:chgData name="Davy Smets" userId="c28c689f-7743-42c7-a04e-baf5d1615dad" providerId="ADAL" clId="{FEE3C7B2-4469-467A-B746-6980CC594C65}" dt="2021-10-18T09:39:49.324" v="777" actId="26606"/>
          <ac:picMkLst>
            <pc:docMk/>
            <pc:sldMk cId="3579600957" sldId="753"/>
            <ac:picMk id="6" creationId="{A0955AED-DCE9-46B6-ABAC-003C8ABC1A0A}"/>
          </ac:picMkLst>
        </pc:picChg>
      </pc:sldChg>
      <pc:sldChg chg="new del">
        <pc:chgData name="Davy Smets" userId="c28c689f-7743-42c7-a04e-baf5d1615dad" providerId="ADAL" clId="{FEE3C7B2-4469-467A-B746-6980CC594C65}" dt="2021-10-18T09:46:28.739" v="918" actId="47"/>
        <pc:sldMkLst>
          <pc:docMk/>
          <pc:sldMk cId="1755879356" sldId="754"/>
        </pc:sldMkLst>
      </pc:sldChg>
      <pc:sldChg chg="addSp delSp modSp new mod ord">
        <pc:chgData name="Davy Smets" userId="c28c689f-7743-42c7-a04e-baf5d1615dad" providerId="ADAL" clId="{FEE3C7B2-4469-467A-B746-6980CC594C65}" dt="2021-10-18T11:17:49.184" v="2992" actId="20577"/>
        <pc:sldMkLst>
          <pc:docMk/>
          <pc:sldMk cId="1793416758" sldId="754"/>
        </pc:sldMkLst>
        <pc:spChg chg="add del mod">
          <ac:chgData name="Davy Smets" userId="c28c689f-7743-42c7-a04e-baf5d1615dad" providerId="ADAL" clId="{FEE3C7B2-4469-467A-B746-6980CC594C65}" dt="2021-10-18T11:17:49.184" v="2992" actId="20577"/>
          <ac:spMkLst>
            <pc:docMk/>
            <pc:sldMk cId="1793416758" sldId="754"/>
            <ac:spMk id="2" creationId="{A4C62C02-5B3C-4360-88BA-26F2783088AD}"/>
          </ac:spMkLst>
        </pc:spChg>
        <pc:spChg chg="del">
          <ac:chgData name="Davy Smets" userId="c28c689f-7743-42c7-a04e-baf5d1615dad" providerId="ADAL" clId="{FEE3C7B2-4469-467A-B746-6980CC594C65}" dt="2021-10-18T10:41:00.183" v="1421"/>
          <ac:spMkLst>
            <pc:docMk/>
            <pc:sldMk cId="1793416758" sldId="754"/>
            <ac:spMk id="3" creationId="{8C9A4A63-34F7-44C0-B1E9-008BDFF39571}"/>
          </ac:spMkLst>
        </pc:spChg>
        <pc:spChg chg="mod">
          <ac:chgData name="Davy Smets" userId="c28c689f-7743-42c7-a04e-baf5d1615dad" providerId="ADAL" clId="{FEE3C7B2-4469-467A-B746-6980CC594C65}" dt="2021-10-18T09:46:56.780" v="937" actId="20577"/>
          <ac:spMkLst>
            <pc:docMk/>
            <pc:sldMk cId="1793416758" sldId="754"/>
            <ac:spMk id="4" creationId="{3A89EAAB-0657-46C0-BD08-633966579B69}"/>
          </ac:spMkLst>
        </pc:spChg>
        <pc:picChg chg="add del mod ord">
          <ac:chgData name="Davy Smets" userId="c28c689f-7743-42c7-a04e-baf5d1615dad" providerId="ADAL" clId="{FEE3C7B2-4469-467A-B746-6980CC594C65}" dt="2021-10-18T09:46:44.290" v="923" actId="22"/>
          <ac:picMkLst>
            <pc:docMk/>
            <pc:sldMk cId="1793416758" sldId="754"/>
            <ac:picMk id="7" creationId="{EF65C345-D95C-490C-80E6-BA8E77AE8126}"/>
          </ac:picMkLst>
        </pc:picChg>
        <pc:picChg chg="add mod">
          <ac:chgData name="Davy Smets" userId="c28c689f-7743-42c7-a04e-baf5d1615dad" providerId="ADAL" clId="{FEE3C7B2-4469-467A-B746-6980CC594C65}" dt="2021-10-18T10:41:00.183" v="1421"/>
          <ac:picMkLst>
            <pc:docMk/>
            <pc:sldMk cId="1793416758" sldId="754"/>
            <ac:picMk id="8" creationId="{FD345638-1BED-49FF-BF5B-5216C6D765E2}"/>
          </ac:picMkLst>
        </pc:picChg>
      </pc:sldChg>
      <pc:sldChg chg="modSp new del mod">
        <pc:chgData name="Davy Smets" userId="c28c689f-7743-42c7-a04e-baf5d1615dad" providerId="ADAL" clId="{FEE3C7B2-4469-467A-B746-6980CC594C65}" dt="2021-10-18T09:46:23.359" v="916" actId="47"/>
        <pc:sldMkLst>
          <pc:docMk/>
          <pc:sldMk cId="2266642852" sldId="754"/>
        </pc:sldMkLst>
        <pc:spChg chg="mod">
          <ac:chgData name="Davy Smets" userId="c28c689f-7743-42c7-a04e-baf5d1615dad" providerId="ADAL" clId="{FEE3C7B2-4469-467A-B746-6980CC594C65}" dt="2021-10-18T09:45:57.414" v="915" actId="20577"/>
          <ac:spMkLst>
            <pc:docMk/>
            <pc:sldMk cId="2266642852" sldId="754"/>
            <ac:spMk id="5" creationId="{8D5789B2-A9B1-4B7D-8E09-566C6ECA9A3D}"/>
          </ac:spMkLst>
        </pc:spChg>
      </pc:sldChg>
      <pc:sldChg chg="new del">
        <pc:chgData name="Davy Smets" userId="c28c689f-7743-42c7-a04e-baf5d1615dad" providerId="ADAL" clId="{FEE3C7B2-4469-467A-B746-6980CC594C65}" dt="2021-10-18T09:39:34.162" v="774" actId="47"/>
        <pc:sldMkLst>
          <pc:docMk/>
          <pc:sldMk cId="2645159999" sldId="754"/>
        </pc:sldMkLst>
      </pc:sldChg>
      <pc:sldChg chg="addSp delSp modSp new mod">
        <pc:chgData name="Davy Smets" userId="c28c689f-7743-42c7-a04e-baf5d1615dad" providerId="ADAL" clId="{FEE3C7B2-4469-467A-B746-6980CC594C65}" dt="2021-10-18T11:29:49.280" v="3374" actId="20577"/>
        <pc:sldMkLst>
          <pc:docMk/>
          <pc:sldMk cId="89149680" sldId="755"/>
        </pc:sldMkLst>
        <pc:spChg chg="del mod">
          <ac:chgData name="Davy Smets" userId="c28c689f-7743-42c7-a04e-baf5d1615dad" providerId="ADAL" clId="{FEE3C7B2-4469-467A-B746-6980CC594C65}" dt="2021-10-18T10:47:46.628" v="1636" actId="478"/>
          <ac:spMkLst>
            <pc:docMk/>
            <pc:sldMk cId="89149680" sldId="755"/>
            <ac:spMk id="2" creationId="{C920E7B6-46B7-4D4B-91CA-70B8F368FE63}"/>
          </ac:spMkLst>
        </pc:spChg>
        <pc:spChg chg="del">
          <ac:chgData name="Davy Smets" userId="c28c689f-7743-42c7-a04e-baf5d1615dad" providerId="ADAL" clId="{FEE3C7B2-4469-467A-B746-6980CC594C65}" dt="2021-10-18T10:40:57.121" v="1420"/>
          <ac:spMkLst>
            <pc:docMk/>
            <pc:sldMk cId="89149680" sldId="755"/>
            <ac:spMk id="3" creationId="{33C5B394-C624-4030-9A0F-E8EEB7A821D7}"/>
          </ac:spMkLst>
        </pc:spChg>
        <pc:spChg chg="mod">
          <ac:chgData name="Davy Smets" userId="c28c689f-7743-42c7-a04e-baf5d1615dad" providerId="ADAL" clId="{FEE3C7B2-4469-467A-B746-6980CC594C65}" dt="2021-10-18T11:00:06.196" v="2123" actId="20577"/>
          <ac:spMkLst>
            <pc:docMk/>
            <pc:sldMk cId="89149680" sldId="755"/>
            <ac:spMk id="4" creationId="{58FBB9FE-394C-4AF1-9487-DAF46DDA9EE1}"/>
          </ac:spMkLst>
        </pc:spChg>
        <pc:spChg chg="add del mod">
          <ac:chgData name="Davy Smets" userId="c28c689f-7743-42c7-a04e-baf5d1615dad" providerId="ADAL" clId="{FEE3C7B2-4469-467A-B746-6980CC594C65}" dt="2021-10-18T10:48:35.846" v="1641" actId="1032"/>
          <ac:spMkLst>
            <pc:docMk/>
            <pc:sldMk cId="89149680" sldId="755"/>
            <ac:spMk id="9" creationId="{74B22769-42EB-4872-86DB-5A5980B5E595}"/>
          </ac:spMkLst>
        </pc:spChg>
        <pc:spChg chg="add del mod">
          <ac:chgData name="Davy Smets" userId="c28c689f-7743-42c7-a04e-baf5d1615dad" providerId="ADAL" clId="{FEE3C7B2-4469-467A-B746-6980CC594C65}" dt="2021-10-18T10:50:10.117" v="1651" actId="3680"/>
          <ac:spMkLst>
            <pc:docMk/>
            <pc:sldMk cId="89149680" sldId="755"/>
            <ac:spMk id="14" creationId="{CDA94E73-F690-4766-A479-6509992BA86B}"/>
          </ac:spMkLst>
        </pc:spChg>
        <pc:spChg chg="add del mod">
          <ac:chgData name="Davy Smets" userId="c28c689f-7743-42c7-a04e-baf5d1615dad" providerId="ADAL" clId="{FEE3C7B2-4469-467A-B746-6980CC594C65}" dt="2021-10-18T10:57:39.805" v="1901"/>
          <ac:spMkLst>
            <pc:docMk/>
            <pc:sldMk cId="89149680" sldId="755"/>
            <ac:spMk id="20" creationId="{DDE95208-2448-44BC-8EE8-0DA3FEA7BA43}"/>
          </ac:spMkLst>
        </pc:spChg>
        <pc:spChg chg="add del mod">
          <ac:chgData name="Davy Smets" userId="c28c689f-7743-42c7-a04e-baf5d1615dad" providerId="ADAL" clId="{FEE3C7B2-4469-467A-B746-6980CC594C65}" dt="2021-10-18T10:59:22.720" v="2108" actId="478"/>
          <ac:spMkLst>
            <pc:docMk/>
            <pc:sldMk cId="89149680" sldId="755"/>
            <ac:spMk id="21" creationId="{972CE004-1BC0-435B-8377-AEE0D9D5B580}"/>
          </ac:spMkLst>
        </pc:spChg>
        <pc:spChg chg="add del mod">
          <ac:chgData name="Davy Smets" userId="c28c689f-7743-42c7-a04e-baf5d1615dad" providerId="ADAL" clId="{FEE3C7B2-4469-467A-B746-6980CC594C65}" dt="2021-10-18T11:00:08.541" v="2125"/>
          <ac:spMkLst>
            <pc:docMk/>
            <pc:sldMk cId="89149680" sldId="755"/>
            <ac:spMk id="22" creationId="{9B1FCB81-F530-40A4-9F8C-3B093B52E544}"/>
          </ac:spMkLst>
        </pc:spChg>
        <pc:spChg chg="add mod">
          <ac:chgData name="Davy Smets" userId="c28c689f-7743-42c7-a04e-baf5d1615dad" providerId="ADAL" clId="{FEE3C7B2-4469-467A-B746-6980CC594C65}" dt="2021-10-18T11:02:17.626" v="2328" actId="122"/>
          <ac:spMkLst>
            <pc:docMk/>
            <pc:sldMk cId="89149680" sldId="755"/>
            <ac:spMk id="23" creationId="{9FA93481-3871-48F6-8A4B-F6043215B063}"/>
          </ac:spMkLst>
        </pc:spChg>
        <pc:graphicFrameChg chg="add del mod modGraphic">
          <ac:chgData name="Davy Smets" userId="c28c689f-7743-42c7-a04e-baf5d1615dad" providerId="ADAL" clId="{FEE3C7B2-4469-467A-B746-6980CC594C65}" dt="2021-10-18T10:58:09.271" v="1902" actId="478"/>
          <ac:graphicFrameMkLst>
            <pc:docMk/>
            <pc:sldMk cId="89149680" sldId="755"/>
            <ac:graphicFrameMk id="7" creationId="{FD217851-7383-4CD8-86A5-6809E31114F6}"/>
          </ac:graphicFrameMkLst>
        </pc:graphicFrameChg>
        <pc:graphicFrameChg chg="add del mod modGraphic">
          <ac:chgData name="Davy Smets" userId="c28c689f-7743-42c7-a04e-baf5d1615dad" providerId="ADAL" clId="{FEE3C7B2-4469-467A-B746-6980CC594C65}" dt="2021-10-18T10:49:46.578" v="1650" actId="478"/>
          <ac:graphicFrameMkLst>
            <pc:docMk/>
            <pc:sldMk cId="89149680" sldId="755"/>
            <ac:graphicFrameMk id="10" creationId="{D7D3315C-00DD-4939-B603-C6F214A7A289}"/>
          </ac:graphicFrameMkLst>
        </pc:graphicFrameChg>
        <pc:graphicFrameChg chg="add mod ord modGraphic">
          <ac:chgData name="Davy Smets" userId="c28c689f-7743-42c7-a04e-baf5d1615dad" providerId="ADAL" clId="{FEE3C7B2-4469-467A-B746-6980CC594C65}" dt="2021-10-18T11:29:49.280" v="3374" actId="20577"/>
          <ac:graphicFrameMkLst>
            <pc:docMk/>
            <pc:sldMk cId="89149680" sldId="755"/>
            <ac:graphicFrameMk id="15" creationId="{459D2CDD-8F32-472F-8B98-7186F45842C3}"/>
          </ac:graphicFrameMkLst>
        </pc:graphicFrameChg>
        <pc:picChg chg="add mod">
          <ac:chgData name="Davy Smets" userId="c28c689f-7743-42c7-a04e-baf5d1615dad" providerId="ADAL" clId="{FEE3C7B2-4469-467A-B746-6980CC594C65}" dt="2021-10-18T10:40:57.121" v="1420"/>
          <ac:picMkLst>
            <pc:docMk/>
            <pc:sldMk cId="89149680" sldId="755"/>
            <ac:picMk id="6" creationId="{B1D33519-D85F-43B5-8323-4FDE10CC2C33}"/>
          </ac:picMkLst>
        </pc:picChg>
        <pc:picChg chg="add mod ord">
          <ac:chgData name="Davy Smets" userId="c28c689f-7743-42c7-a04e-baf5d1615dad" providerId="ADAL" clId="{FEE3C7B2-4469-467A-B746-6980CC594C65}" dt="2021-10-18T11:01:36.718" v="2283" actId="1076"/>
          <ac:picMkLst>
            <pc:docMk/>
            <pc:sldMk cId="89149680" sldId="755"/>
            <ac:picMk id="12" creationId="{91DF94EE-FE24-406A-925C-3EB8AB5D3772}"/>
          </ac:picMkLst>
        </pc:picChg>
        <pc:picChg chg="add mod">
          <ac:chgData name="Davy Smets" userId="c28c689f-7743-42c7-a04e-baf5d1615dad" providerId="ADAL" clId="{FEE3C7B2-4469-467A-B746-6980CC594C65}" dt="2021-10-18T11:01:43.688" v="2285" actId="1076"/>
          <ac:picMkLst>
            <pc:docMk/>
            <pc:sldMk cId="89149680" sldId="755"/>
            <ac:picMk id="17" creationId="{AE42D35D-79D6-494A-975E-5F4E72688340}"/>
          </ac:picMkLst>
        </pc:picChg>
        <pc:picChg chg="add mod">
          <ac:chgData name="Davy Smets" userId="c28c689f-7743-42c7-a04e-baf5d1615dad" providerId="ADAL" clId="{FEE3C7B2-4469-467A-B746-6980CC594C65}" dt="2021-10-18T11:01:39.800" v="2284" actId="1076"/>
          <ac:picMkLst>
            <pc:docMk/>
            <pc:sldMk cId="89149680" sldId="755"/>
            <ac:picMk id="19" creationId="{6804F998-945C-4291-BA29-B758C88623F1}"/>
          </ac:picMkLst>
        </pc:picChg>
      </pc:sldChg>
      <pc:sldChg chg="addSp delSp modSp add mod addCm">
        <pc:chgData name="Davy Smets" userId="c28c689f-7743-42c7-a04e-baf5d1615dad" providerId="ADAL" clId="{FEE3C7B2-4469-467A-B746-6980CC594C65}" dt="2021-10-18T11:10:33.234" v="2641" actId="20577"/>
        <pc:sldMkLst>
          <pc:docMk/>
          <pc:sldMk cId="273245980" sldId="756"/>
        </pc:sldMkLst>
        <pc:spChg chg="add del mod">
          <ac:chgData name="Davy Smets" userId="c28c689f-7743-42c7-a04e-baf5d1615dad" providerId="ADAL" clId="{FEE3C7B2-4469-467A-B746-6980CC594C65}" dt="2021-10-18T11:04:12.439" v="2372" actId="478"/>
          <ac:spMkLst>
            <pc:docMk/>
            <pc:sldMk cId="273245980" sldId="756"/>
            <ac:spMk id="9" creationId="{5651DDD0-79BE-4A51-BDCC-EA095006A8F4}"/>
          </ac:spMkLst>
        </pc:spChg>
        <pc:spChg chg="add del mod">
          <ac:chgData name="Davy Smets" userId="c28c689f-7743-42c7-a04e-baf5d1615dad" providerId="ADAL" clId="{FEE3C7B2-4469-467A-B746-6980CC594C65}" dt="2021-10-18T11:04:40.242" v="2435"/>
          <ac:spMkLst>
            <pc:docMk/>
            <pc:sldMk cId="273245980" sldId="756"/>
            <ac:spMk id="13" creationId="{EBB8809E-5BD7-491C-9610-F7D1B1625E2C}"/>
          </ac:spMkLst>
        </pc:spChg>
        <pc:spChg chg="add del mod">
          <ac:chgData name="Davy Smets" userId="c28c689f-7743-42c7-a04e-baf5d1615dad" providerId="ADAL" clId="{FEE3C7B2-4469-467A-B746-6980CC594C65}" dt="2021-10-18T11:06:18.355" v="2455"/>
          <ac:spMkLst>
            <pc:docMk/>
            <pc:sldMk cId="273245980" sldId="756"/>
            <ac:spMk id="18" creationId="{401FC852-A841-4964-8DC5-7AB2465ABA9B}"/>
          </ac:spMkLst>
        </pc:spChg>
        <pc:spChg chg="add del mod">
          <ac:chgData name="Davy Smets" userId="c28c689f-7743-42c7-a04e-baf5d1615dad" providerId="ADAL" clId="{FEE3C7B2-4469-467A-B746-6980CC594C65}" dt="2021-10-18T11:06:18.355" v="2453"/>
          <ac:spMkLst>
            <pc:docMk/>
            <pc:sldMk cId="273245980" sldId="756"/>
            <ac:spMk id="22" creationId="{1518DFF1-64D3-4B05-A9D9-487BDF6DA19F}"/>
          </ac:spMkLst>
        </pc:spChg>
        <pc:spChg chg="mod">
          <ac:chgData name="Davy Smets" userId="c28c689f-7743-42c7-a04e-baf5d1615dad" providerId="ADAL" clId="{FEE3C7B2-4469-467A-B746-6980CC594C65}" dt="2021-10-18T11:02:42.063" v="2340" actId="20577"/>
          <ac:spMkLst>
            <pc:docMk/>
            <pc:sldMk cId="273245980" sldId="756"/>
            <ac:spMk id="23" creationId="{9FA93481-3871-48F6-8A4B-F6043215B063}"/>
          </ac:spMkLst>
        </pc:spChg>
        <pc:spChg chg="add del mod">
          <ac:chgData name="Davy Smets" userId="c28c689f-7743-42c7-a04e-baf5d1615dad" providerId="ADAL" clId="{FEE3C7B2-4469-467A-B746-6980CC594C65}" dt="2021-10-18T11:07:47.434" v="2472"/>
          <ac:spMkLst>
            <pc:docMk/>
            <pc:sldMk cId="273245980" sldId="756"/>
            <ac:spMk id="26" creationId="{E0BDCDD8-DCFF-4F51-9E2D-87980FDC3F6B}"/>
          </ac:spMkLst>
        </pc:spChg>
        <pc:spChg chg="add del mod">
          <ac:chgData name="Davy Smets" userId="c28c689f-7743-42c7-a04e-baf5d1615dad" providerId="ADAL" clId="{FEE3C7B2-4469-467A-B746-6980CC594C65}" dt="2021-10-18T11:07:47.435" v="2474"/>
          <ac:spMkLst>
            <pc:docMk/>
            <pc:sldMk cId="273245980" sldId="756"/>
            <ac:spMk id="29" creationId="{5BB87290-D5F5-48CE-B021-6CA3A746D10B}"/>
          </ac:spMkLst>
        </pc:spChg>
        <pc:spChg chg="add mod">
          <ac:chgData name="Davy Smets" userId="c28c689f-7743-42c7-a04e-baf5d1615dad" providerId="ADAL" clId="{FEE3C7B2-4469-467A-B746-6980CC594C65}" dt="2021-10-18T11:10:33.234" v="2641" actId="20577"/>
          <ac:spMkLst>
            <pc:docMk/>
            <pc:sldMk cId="273245980" sldId="756"/>
            <ac:spMk id="30" creationId="{0ED75547-7ED8-49D7-B09B-E168E39607DB}"/>
          </ac:spMkLst>
        </pc:spChg>
        <pc:graphicFrameChg chg="mod modGraphic">
          <ac:chgData name="Davy Smets" userId="c28c689f-7743-42c7-a04e-baf5d1615dad" providerId="ADAL" clId="{FEE3C7B2-4469-467A-B746-6980CC594C65}" dt="2021-10-18T11:08:59.241" v="2493" actId="14734"/>
          <ac:graphicFrameMkLst>
            <pc:docMk/>
            <pc:sldMk cId="273245980" sldId="756"/>
            <ac:graphicFrameMk id="15" creationId="{459D2CDD-8F32-472F-8B98-7186F45842C3}"/>
          </ac:graphicFrameMkLst>
        </pc:graphicFrameChg>
        <pc:picChg chg="add mod">
          <ac:chgData name="Davy Smets" userId="c28c689f-7743-42c7-a04e-baf5d1615dad" providerId="ADAL" clId="{FEE3C7B2-4469-467A-B746-6980CC594C65}" dt="2021-10-18T11:08:16.319" v="2483" actId="14100"/>
          <ac:picMkLst>
            <pc:docMk/>
            <pc:sldMk cId="273245980" sldId="756"/>
            <ac:picMk id="3" creationId="{5F6E9D58-CDC1-4E1A-8891-E3108E5949A8}"/>
          </ac:picMkLst>
        </pc:picChg>
        <pc:picChg chg="add del mod">
          <ac:chgData name="Davy Smets" userId="c28c689f-7743-42c7-a04e-baf5d1615dad" providerId="ADAL" clId="{FEE3C7B2-4469-467A-B746-6980CC594C65}" dt="2021-10-18T11:04:12.439" v="2372" actId="478"/>
          <ac:picMkLst>
            <pc:docMk/>
            <pc:sldMk cId="273245980" sldId="756"/>
            <ac:picMk id="8" creationId="{06E0504B-3878-4AC2-AFF2-0B983DB9EFBD}"/>
          </ac:picMkLst>
        </pc:picChg>
        <pc:picChg chg="add mod">
          <ac:chgData name="Davy Smets" userId="c28c689f-7743-42c7-a04e-baf5d1615dad" providerId="ADAL" clId="{FEE3C7B2-4469-467A-B746-6980CC594C65}" dt="2021-10-18T11:08:01.753" v="2478" actId="1076"/>
          <ac:picMkLst>
            <pc:docMk/>
            <pc:sldMk cId="273245980" sldId="756"/>
            <ac:picMk id="11" creationId="{E1D15DDB-3630-461C-9A83-F437594D9288}"/>
          </ac:picMkLst>
        </pc:picChg>
        <pc:picChg chg="mod">
          <ac:chgData name="Davy Smets" userId="c28c689f-7743-42c7-a04e-baf5d1615dad" providerId="ADAL" clId="{FEE3C7B2-4469-467A-B746-6980CC594C65}" dt="2021-10-18T11:08:42.250" v="2488" actId="14100"/>
          <ac:picMkLst>
            <pc:docMk/>
            <pc:sldMk cId="273245980" sldId="756"/>
            <ac:picMk id="12" creationId="{91DF94EE-FE24-406A-925C-3EB8AB5D3772}"/>
          </ac:picMkLst>
        </pc:picChg>
        <pc:picChg chg="add mod">
          <ac:chgData name="Davy Smets" userId="c28c689f-7743-42c7-a04e-baf5d1615dad" providerId="ADAL" clId="{FEE3C7B2-4469-467A-B746-6980CC594C65}" dt="2021-10-18T11:08:10.893" v="2481" actId="1076"/>
          <ac:picMkLst>
            <pc:docMk/>
            <pc:sldMk cId="273245980" sldId="756"/>
            <ac:picMk id="16" creationId="{55FCBAD4-8899-4130-A294-5B23B6F6F7DB}"/>
          </ac:picMkLst>
        </pc:picChg>
        <pc:picChg chg="add mod">
          <ac:chgData name="Davy Smets" userId="c28c689f-7743-42c7-a04e-baf5d1615dad" providerId="ADAL" clId="{FEE3C7B2-4469-467A-B746-6980CC594C65}" dt="2021-10-18T11:08:25.355" v="2485" actId="14100"/>
          <ac:picMkLst>
            <pc:docMk/>
            <pc:sldMk cId="273245980" sldId="756"/>
            <ac:picMk id="21" creationId="{E51EA0A8-36D5-41AD-890A-700909621136}"/>
          </ac:picMkLst>
        </pc:picChg>
        <pc:picChg chg="add mod">
          <ac:chgData name="Davy Smets" userId="c28c689f-7743-42c7-a04e-baf5d1615dad" providerId="ADAL" clId="{FEE3C7B2-4469-467A-B746-6980CC594C65}" dt="2021-10-18T11:07:07.575" v="2463" actId="1076"/>
          <ac:picMkLst>
            <pc:docMk/>
            <pc:sldMk cId="273245980" sldId="756"/>
            <ac:picMk id="25" creationId="{35768C05-5D27-4249-9B6F-8B58FD05C410}"/>
          </ac:picMkLst>
        </pc:picChg>
        <pc:picChg chg="add mod">
          <ac:chgData name="Davy Smets" userId="c28c689f-7743-42c7-a04e-baf5d1615dad" providerId="ADAL" clId="{FEE3C7B2-4469-467A-B746-6980CC594C65}" dt="2021-10-18T11:07:44.534" v="2469" actId="1076"/>
          <ac:picMkLst>
            <pc:docMk/>
            <pc:sldMk cId="273245980" sldId="756"/>
            <ac:picMk id="28" creationId="{0A60FF0C-8171-4404-9F9E-F12FC92B474E}"/>
          </ac:picMkLst>
        </pc:picChg>
      </pc:sldChg>
      <pc:sldChg chg="addSp delSp modSp new mod ord setBg modClrScheme chgLayout">
        <pc:chgData name="Davy Smets" userId="c28c689f-7743-42c7-a04e-baf5d1615dad" providerId="ADAL" clId="{FEE3C7B2-4469-467A-B746-6980CC594C65}" dt="2021-10-18T11:18:08.264" v="2994"/>
        <pc:sldMkLst>
          <pc:docMk/>
          <pc:sldMk cId="1773197207" sldId="757"/>
        </pc:sldMkLst>
        <pc:spChg chg="del mod ord">
          <ac:chgData name="Davy Smets" userId="c28c689f-7743-42c7-a04e-baf5d1615dad" providerId="ADAL" clId="{FEE3C7B2-4469-467A-B746-6980CC594C65}" dt="2021-10-18T11:11:37.490" v="2647" actId="700"/>
          <ac:spMkLst>
            <pc:docMk/>
            <pc:sldMk cId="1773197207" sldId="757"/>
            <ac:spMk id="2" creationId="{79C603A4-4DD5-4D3A-98E0-74085764A488}"/>
          </ac:spMkLst>
        </pc:spChg>
        <pc:spChg chg="del mod ord">
          <ac:chgData name="Davy Smets" userId="c28c689f-7743-42c7-a04e-baf5d1615dad" providerId="ADAL" clId="{FEE3C7B2-4469-467A-B746-6980CC594C65}" dt="2021-10-18T11:11:37.490" v="2647" actId="700"/>
          <ac:spMkLst>
            <pc:docMk/>
            <pc:sldMk cId="1773197207" sldId="757"/>
            <ac:spMk id="3" creationId="{03F44ED5-1480-4AC7-977C-90D5CB84AC20}"/>
          </ac:spMkLst>
        </pc:spChg>
        <pc:spChg chg="del mod ord">
          <ac:chgData name="Davy Smets" userId="c28c689f-7743-42c7-a04e-baf5d1615dad" providerId="ADAL" clId="{FEE3C7B2-4469-467A-B746-6980CC594C65}" dt="2021-10-18T11:11:37.490" v="2647" actId="700"/>
          <ac:spMkLst>
            <pc:docMk/>
            <pc:sldMk cId="1773197207" sldId="757"/>
            <ac:spMk id="4" creationId="{FCD8C714-AB72-44A2-B364-780F3781836B}"/>
          </ac:spMkLst>
        </pc:spChg>
        <pc:spChg chg="del mod ord">
          <ac:chgData name="Davy Smets" userId="c28c689f-7743-42c7-a04e-baf5d1615dad" providerId="ADAL" clId="{FEE3C7B2-4469-467A-B746-6980CC594C65}" dt="2021-10-18T11:11:37.490" v="2647" actId="700"/>
          <ac:spMkLst>
            <pc:docMk/>
            <pc:sldMk cId="1773197207" sldId="757"/>
            <ac:spMk id="5" creationId="{29B8FB4C-F69A-4E68-983F-14228B06C4BE}"/>
          </ac:spMkLst>
        </pc:spChg>
        <pc:spChg chg="add del mod ord">
          <ac:chgData name="Davy Smets" userId="c28c689f-7743-42c7-a04e-baf5d1615dad" providerId="ADAL" clId="{FEE3C7B2-4469-467A-B746-6980CC594C65}" dt="2021-10-18T11:12:07.615" v="2648" actId="700"/>
          <ac:spMkLst>
            <pc:docMk/>
            <pc:sldMk cId="1773197207" sldId="757"/>
            <ac:spMk id="6" creationId="{97073E22-B24B-4B45-B571-FF8FF69EF7ED}"/>
          </ac:spMkLst>
        </pc:spChg>
        <pc:spChg chg="add del mod ord">
          <ac:chgData name="Davy Smets" userId="c28c689f-7743-42c7-a04e-baf5d1615dad" providerId="ADAL" clId="{FEE3C7B2-4469-467A-B746-6980CC594C65}" dt="2021-10-18T11:12:07.615" v="2648" actId="700"/>
          <ac:spMkLst>
            <pc:docMk/>
            <pc:sldMk cId="1773197207" sldId="757"/>
            <ac:spMk id="7" creationId="{653CBCAF-15E7-4BB2-93FB-D289A133198E}"/>
          </ac:spMkLst>
        </pc:spChg>
        <pc:spChg chg="add del mod ord">
          <ac:chgData name="Davy Smets" userId="c28c689f-7743-42c7-a04e-baf5d1615dad" providerId="ADAL" clId="{FEE3C7B2-4469-467A-B746-6980CC594C65}" dt="2021-10-18T11:12:07.615" v="2648" actId="700"/>
          <ac:spMkLst>
            <pc:docMk/>
            <pc:sldMk cId="1773197207" sldId="757"/>
            <ac:spMk id="8" creationId="{19B6A87C-94C6-4399-9E25-7D5B83C7A2E1}"/>
          </ac:spMkLst>
        </pc:spChg>
        <pc:spChg chg="add del mod ord">
          <ac:chgData name="Davy Smets" userId="c28c689f-7743-42c7-a04e-baf5d1615dad" providerId="ADAL" clId="{FEE3C7B2-4469-467A-B746-6980CC594C65}" dt="2021-10-18T11:12:07.615" v="2648" actId="700"/>
          <ac:spMkLst>
            <pc:docMk/>
            <pc:sldMk cId="1773197207" sldId="757"/>
            <ac:spMk id="9" creationId="{C6AB68C0-2212-49B6-9B62-D26ABD53E037}"/>
          </ac:spMkLst>
        </pc:spChg>
        <pc:spChg chg="add del mod">
          <ac:chgData name="Davy Smets" userId="c28c689f-7743-42c7-a04e-baf5d1615dad" providerId="ADAL" clId="{FEE3C7B2-4469-467A-B746-6980CC594C65}" dt="2021-10-18T11:12:35.794" v="2653" actId="478"/>
          <ac:spMkLst>
            <pc:docMk/>
            <pc:sldMk cId="1773197207" sldId="757"/>
            <ac:spMk id="12" creationId="{4DD7DA0A-F2B2-4F3A-B32A-73D5CF3DD9D7}"/>
          </ac:spMkLst>
        </pc:spChg>
        <pc:spChg chg="add">
          <ac:chgData name="Davy Smets" userId="c28c689f-7743-42c7-a04e-baf5d1615dad" providerId="ADAL" clId="{FEE3C7B2-4469-467A-B746-6980CC594C65}" dt="2021-10-18T11:12:30.166" v="2652" actId="26606"/>
          <ac:spMkLst>
            <pc:docMk/>
            <pc:sldMk cId="1773197207" sldId="757"/>
            <ac:spMk id="17" creationId="{42A4FC2C-047E-45A5-965D-8E1E3BF09BC6}"/>
          </ac:spMkLst>
        </pc:spChg>
        <pc:picChg chg="add mod">
          <ac:chgData name="Davy Smets" userId="c28c689f-7743-42c7-a04e-baf5d1615dad" providerId="ADAL" clId="{FEE3C7B2-4469-467A-B746-6980CC594C65}" dt="2021-10-18T11:12:30.166" v="2652" actId="26606"/>
          <ac:picMkLst>
            <pc:docMk/>
            <pc:sldMk cId="1773197207" sldId="757"/>
            <ac:picMk id="11" creationId="{84CB7E9D-2731-4CB2-8774-CE63E0130BAC}"/>
          </ac:picMkLst>
        </pc:picChg>
      </pc:sldChg>
      <pc:sldChg chg="new del">
        <pc:chgData name="Davy Smets" userId="c28c689f-7743-42c7-a04e-baf5d1615dad" providerId="ADAL" clId="{FEE3C7B2-4469-467A-B746-6980CC594C65}" dt="2021-10-18T11:11:05.576" v="2643" actId="47"/>
        <pc:sldMkLst>
          <pc:docMk/>
          <pc:sldMk cId="1783868382" sldId="757"/>
        </pc:sldMkLst>
      </pc:sldChg>
      <pc:sldChg chg="new del">
        <pc:chgData name="Davy Smets" userId="c28c689f-7743-42c7-a04e-baf5d1615dad" providerId="ADAL" clId="{FEE3C7B2-4469-467A-B746-6980CC594C65}" dt="2021-10-18T11:11:11.277" v="2645" actId="47"/>
        <pc:sldMkLst>
          <pc:docMk/>
          <pc:sldMk cId="2980678886" sldId="757"/>
        </pc:sldMkLst>
      </pc:sldChg>
      <pc:sldChg chg="addSp delSp modSp new mod modClrScheme chgLayout">
        <pc:chgData name="Davy Smets" userId="c28c689f-7743-42c7-a04e-baf5d1615dad" providerId="ADAL" clId="{FEE3C7B2-4469-467A-B746-6980CC594C65}" dt="2021-10-18T11:42:26.043" v="3722" actId="20577"/>
        <pc:sldMkLst>
          <pc:docMk/>
          <pc:sldMk cId="149705041" sldId="758"/>
        </pc:sldMkLst>
        <pc:spChg chg="del mod ord">
          <ac:chgData name="Davy Smets" userId="c28c689f-7743-42c7-a04e-baf5d1615dad" providerId="ADAL" clId="{FEE3C7B2-4469-467A-B746-6980CC594C65}" dt="2021-10-18T11:13:20.844" v="2685" actId="700"/>
          <ac:spMkLst>
            <pc:docMk/>
            <pc:sldMk cId="149705041" sldId="758"/>
            <ac:spMk id="2" creationId="{F4B5EBCF-4B7B-4870-A027-D708C1FACA55}"/>
          </ac:spMkLst>
        </pc:spChg>
        <pc:spChg chg="del mod ord">
          <ac:chgData name="Davy Smets" userId="c28c689f-7743-42c7-a04e-baf5d1615dad" providerId="ADAL" clId="{FEE3C7B2-4469-467A-B746-6980CC594C65}" dt="2021-10-18T11:13:20.844" v="2685" actId="700"/>
          <ac:spMkLst>
            <pc:docMk/>
            <pc:sldMk cId="149705041" sldId="758"/>
            <ac:spMk id="3" creationId="{DF5F59D4-F590-45DA-929B-2E63C525707A}"/>
          </ac:spMkLst>
        </pc:spChg>
        <pc:spChg chg="del mod ord">
          <ac:chgData name="Davy Smets" userId="c28c689f-7743-42c7-a04e-baf5d1615dad" providerId="ADAL" clId="{FEE3C7B2-4469-467A-B746-6980CC594C65}" dt="2021-10-18T11:13:20.844" v="2685" actId="700"/>
          <ac:spMkLst>
            <pc:docMk/>
            <pc:sldMk cId="149705041" sldId="758"/>
            <ac:spMk id="4" creationId="{7A6EA09B-15DB-4683-B12A-5E4AD503DB59}"/>
          </ac:spMkLst>
        </pc:spChg>
        <pc:spChg chg="del mod ord">
          <ac:chgData name="Davy Smets" userId="c28c689f-7743-42c7-a04e-baf5d1615dad" providerId="ADAL" clId="{FEE3C7B2-4469-467A-B746-6980CC594C65}" dt="2021-10-18T11:13:20.844" v="2685" actId="700"/>
          <ac:spMkLst>
            <pc:docMk/>
            <pc:sldMk cId="149705041" sldId="758"/>
            <ac:spMk id="5" creationId="{0E6E1195-C8AC-48D7-9767-C8AFFD239435}"/>
          </ac:spMkLst>
        </pc:spChg>
        <pc:spChg chg="add mod ord">
          <ac:chgData name="Davy Smets" userId="c28c689f-7743-42c7-a04e-baf5d1615dad" providerId="ADAL" clId="{FEE3C7B2-4469-467A-B746-6980CC594C65}" dt="2021-10-18T11:16:58.465" v="2937" actId="20577"/>
          <ac:spMkLst>
            <pc:docMk/>
            <pc:sldMk cId="149705041" sldId="758"/>
            <ac:spMk id="6" creationId="{AB50FCBA-81FE-4745-9564-833F929C0A31}"/>
          </ac:spMkLst>
        </pc:spChg>
        <pc:spChg chg="add mod ord">
          <ac:chgData name="Davy Smets" userId="c28c689f-7743-42c7-a04e-baf5d1615dad" providerId="ADAL" clId="{FEE3C7B2-4469-467A-B746-6980CC594C65}" dt="2021-10-18T11:42:26.043" v="3722" actId="20577"/>
          <ac:spMkLst>
            <pc:docMk/>
            <pc:sldMk cId="149705041" sldId="758"/>
            <ac:spMk id="7" creationId="{D2FA2BA4-62E7-4FDF-AFF8-D5F607069C71}"/>
          </ac:spMkLst>
        </pc:spChg>
        <pc:spChg chg="add del mod ord">
          <ac:chgData name="Davy Smets" userId="c28c689f-7743-42c7-a04e-baf5d1615dad" providerId="ADAL" clId="{FEE3C7B2-4469-467A-B746-6980CC594C65}" dt="2021-10-18T11:13:34.884" v="2688"/>
          <ac:spMkLst>
            <pc:docMk/>
            <pc:sldMk cId="149705041" sldId="758"/>
            <ac:spMk id="8" creationId="{1EF3CB6C-F1D7-4B4A-A94D-5468C2C83DAF}"/>
          </ac:spMkLst>
        </pc:spChg>
        <pc:spChg chg="add mod ord">
          <ac:chgData name="Davy Smets" userId="c28c689f-7743-42c7-a04e-baf5d1615dad" providerId="ADAL" clId="{FEE3C7B2-4469-467A-B746-6980CC594C65}" dt="2021-10-18T11:13:20.844" v="2685" actId="700"/>
          <ac:spMkLst>
            <pc:docMk/>
            <pc:sldMk cId="149705041" sldId="758"/>
            <ac:spMk id="9" creationId="{E69E08D8-EEEB-4858-BC7C-C574D7E62128}"/>
          </ac:spMkLst>
        </pc:spChg>
        <pc:picChg chg="add mod">
          <ac:chgData name="Davy Smets" userId="c28c689f-7743-42c7-a04e-baf5d1615dad" providerId="ADAL" clId="{FEE3C7B2-4469-467A-B746-6980CC594C65}" dt="2021-10-18T11:13:34.884" v="2688"/>
          <ac:picMkLst>
            <pc:docMk/>
            <pc:sldMk cId="149705041" sldId="758"/>
            <ac:picMk id="10" creationId="{B4D4718D-3DAD-42CD-B59A-ADABFC98B125}"/>
          </ac:picMkLst>
        </pc:picChg>
      </pc:sldChg>
      <pc:sldChg chg="addSp delSp modSp new mod setBg">
        <pc:chgData name="Davy Smets" userId="c28c689f-7743-42c7-a04e-baf5d1615dad" providerId="ADAL" clId="{FEE3C7B2-4469-467A-B746-6980CC594C65}" dt="2021-10-18T11:22:19.169" v="3112" actId="255"/>
        <pc:sldMkLst>
          <pc:docMk/>
          <pc:sldMk cId="258737462" sldId="759"/>
        </pc:sldMkLst>
        <pc:spChg chg="add del mod">
          <ac:chgData name="Davy Smets" userId="c28c689f-7743-42c7-a04e-baf5d1615dad" providerId="ADAL" clId="{FEE3C7B2-4469-467A-B746-6980CC594C65}" dt="2021-10-18T11:19:42.943" v="3021" actId="478"/>
          <ac:spMkLst>
            <pc:docMk/>
            <pc:sldMk cId="258737462" sldId="759"/>
            <ac:spMk id="4" creationId="{92F74A4C-2BD4-4AB1-9DC7-54FCA49C16BD}"/>
          </ac:spMkLst>
        </pc:spChg>
        <pc:spChg chg="add mod">
          <ac:chgData name="Davy Smets" userId="c28c689f-7743-42c7-a04e-baf5d1615dad" providerId="ADAL" clId="{FEE3C7B2-4469-467A-B746-6980CC594C65}" dt="2021-10-18T11:22:19.169" v="3112" actId="255"/>
          <ac:spMkLst>
            <pc:docMk/>
            <pc:sldMk cId="258737462" sldId="759"/>
            <ac:spMk id="7" creationId="{F2B40190-064A-493B-A576-BDE3A2C1E7E1}"/>
          </ac:spMkLst>
        </pc:spChg>
        <pc:spChg chg="add del">
          <ac:chgData name="Davy Smets" userId="c28c689f-7743-42c7-a04e-baf5d1615dad" providerId="ADAL" clId="{FEE3C7B2-4469-467A-B746-6980CC594C65}" dt="2021-10-18T11:21:51.859" v="3108" actId="26606"/>
          <ac:spMkLst>
            <pc:docMk/>
            <pc:sldMk cId="258737462" sldId="759"/>
            <ac:spMk id="12" creationId="{79BB35BC-D5C2-4C8B-A22A-A71E6191913B}"/>
          </ac:spMkLst>
        </pc:spChg>
        <pc:spChg chg="add">
          <ac:chgData name="Davy Smets" userId="c28c689f-7743-42c7-a04e-baf5d1615dad" providerId="ADAL" clId="{FEE3C7B2-4469-467A-B746-6980CC594C65}" dt="2021-10-18T11:21:51.897" v="3109" actId="26606"/>
          <ac:spMkLst>
            <pc:docMk/>
            <pc:sldMk cId="258737462" sldId="759"/>
            <ac:spMk id="14" creationId="{D4974D33-8DC5-464E-8C6D-BE58F0669C17}"/>
          </ac:spMkLst>
        </pc:spChg>
        <pc:spChg chg="add">
          <ac:chgData name="Davy Smets" userId="c28c689f-7743-42c7-a04e-baf5d1615dad" providerId="ADAL" clId="{FEE3C7B2-4469-467A-B746-6980CC594C65}" dt="2021-10-18T11:21:51.897" v="3109" actId="26606"/>
          <ac:spMkLst>
            <pc:docMk/>
            <pc:sldMk cId="258737462" sldId="759"/>
            <ac:spMk id="15" creationId="{F13C74B1-5B17-4795-BED0-7140497B445A}"/>
          </ac:spMkLst>
        </pc:spChg>
        <pc:picChg chg="add del mod">
          <ac:chgData name="Davy Smets" userId="c28c689f-7743-42c7-a04e-baf5d1615dad" providerId="ADAL" clId="{FEE3C7B2-4469-467A-B746-6980CC594C65}" dt="2021-10-18T11:19:42.943" v="3021" actId="478"/>
          <ac:picMkLst>
            <pc:docMk/>
            <pc:sldMk cId="258737462" sldId="759"/>
            <ac:picMk id="3" creationId="{CCC05A25-8AB9-414F-B1E9-9012C2671754}"/>
          </ac:picMkLst>
        </pc:picChg>
        <pc:picChg chg="add mod ord">
          <ac:chgData name="Davy Smets" userId="c28c689f-7743-42c7-a04e-baf5d1615dad" providerId="ADAL" clId="{FEE3C7B2-4469-467A-B746-6980CC594C65}" dt="2021-10-18T11:21:51.897" v="3109" actId="26606"/>
          <ac:picMkLst>
            <pc:docMk/>
            <pc:sldMk cId="258737462" sldId="759"/>
            <ac:picMk id="6" creationId="{E654FC40-B497-4031-96C5-FA9E45B750D7}"/>
          </ac:picMkLst>
        </pc:picChg>
      </pc:sldChg>
      <pc:sldChg chg="addSp delSp modSp new mod modClrScheme chgLayout">
        <pc:chgData name="Davy Smets" userId="c28c689f-7743-42c7-a04e-baf5d1615dad" providerId="ADAL" clId="{FEE3C7B2-4469-467A-B746-6980CC594C65}" dt="2021-10-18T11:42:37.471" v="3752" actId="20577"/>
        <pc:sldMkLst>
          <pc:docMk/>
          <pc:sldMk cId="174127654" sldId="760"/>
        </pc:sldMkLst>
        <pc:spChg chg="add mod">
          <ac:chgData name="Davy Smets" userId="c28c689f-7743-42c7-a04e-baf5d1615dad" providerId="ADAL" clId="{FEE3C7B2-4469-467A-B746-6980CC594C65}" dt="2021-10-18T11:30:30.677" v="3403" actId="20577"/>
          <ac:spMkLst>
            <pc:docMk/>
            <pc:sldMk cId="174127654" sldId="760"/>
            <ac:spMk id="2" creationId="{24E4A1EF-CE3F-4AFF-AF6B-6C8252E818B9}"/>
          </ac:spMkLst>
        </pc:spChg>
        <pc:spChg chg="add mod">
          <ac:chgData name="Davy Smets" userId="c28c689f-7743-42c7-a04e-baf5d1615dad" providerId="ADAL" clId="{FEE3C7B2-4469-467A-B746-6980CC594C65}" dt="2021-10-18T11:42:37.471" v="3752" actId="20577"/>
          <ac:spMkLst>
            <pc:docMk/>
            <pc:sldMk cId="174127654" sldId="760"/>
            <ac:spMk id="3" creationId="{6EBC48F0-4C35-43AC-B719-0D9813EEB4C5}"/>
          </ac:spMkLst>
        </pc:spChg>
        <pc:spChg chg="add del mod">
          <ac:chgData name="Davy Smets" userId="c28c689f-7743-42c7-a04e-baf5d1615dad" providerId="ADAL" clId="{FEE3C7B2-4469-467A-B746-6980CC594C65}" dt="2021-10-18T11:28:02.316" v="3202"/>
          <ac:spMkLst>
            <pc:docMk/>
            <pc:sldMk cId="174127654" sldId="760"/>
            <ac:spMk id="4" creationId="{D871B202-9879-41CF-BA93-ECAFCD8BD53D}"/>
          </ac:spMkLst>
        </pc:spChg>
        <pc:spChg chg="add mod">
          <ac:chgData name="Davy Smets" userId="c28c689f-7743-42c7-a04e-baf5d1615dad" providerId="ADAL" clId="{FEE3C7B2-4469-467A-B746-6980CC594C65}" dt="2021-10-18T11:27:56.541" v="3201" actId="700"/>
          <ac:spMkLst>
            <pc:docMk/>
            <pc:sldMk cId="174127654" sldId="760"/>
            <ac:spMk id="5" creationId="{4608E628-141E-4A74-89C0-BBC4751EBADC}"/>
          </ac:spMkLst>
        </pc:spChg>
        <pc:picChg chg="add mod">
          <ac:chgData name="Davy Smets" userId="c28c689f-7743-42c7-a04e-baf5d1615dad" providerId="ADAL" clId="{FEE3C7B2-4469-467A-B746-6980CC594C65}" dt="2021-10-18T11:28:02.316" v="3202"/>
          <ac:picMkLst>
            <pc:docMk/>
            <pc:sldMk cId="174127654" sldId="760"/>
            <ac:picMk id="6" creationId="{F77C1796-2F3F-49CA-B47E-7B82D23DDE95}"/>
          </ac:picMkLst>
        </pc:picChg>
        <pc:picChg chg="add mod">
          <ac:chgData name="Davy Smets" userId="c28c689f-7743-42c7-a04e-baf5d1615dad" providerId="ADAL" clId="{FEE3C7B2-4469-467A-B746-6980CC594C65}" dt="2021-10-18T11:38:24.664" v="3678" actId="1076"/>
          <ac:picMkLst>
            <pc:docMk/>
            <pc:sldMk cId="174127654" sldId="760"/>
            <ac:picMk id="8" creationId="{845C7212-6C4B-4739-BD03-85CFC8479824}"/>
          </ac:picMkLst>
        </pc:picChg>
      </pc:sldChg>
      <pc:sldChg chg="add ord">
        <pc:chgData name="Davy Smets" userId="c28c689f-7743-42c7-a04e-baf5d1615dad" providerId="ADAL" clId="{FEE3C7B2-4469-467A-B746-6980CC594C65}" dt="2021-10-18T11:43:00.343" v="3755"/>
        <pc:sldMkLst>
          <pc:docMk/>
          <pc:sldMk cId="1893508388" sldId="761"/>
        </pc:sldMkLst>
      </pc:sldChg>
      <pc:sldChg chg="addSp delSp modSp add mod">
        <pc:chgData name="Davy Smets" userId="c28c689f-7743-42c7-a04e-baf5d1615dad" providerId="ADAL" clId="{FEE3C7B2-4469-467A-B746-6980CC594C65}" dt="2021-10-18T11:47:49.231" v="4122" actId="20577"/>
        <pc:sldMkLst>
          <pc:docMk/>
          <pc:sldMk cId="4011780094" sldId="762"/>
        </pc:sldMkLst>
        <pc:spChg chg="mod">
          <ac:chgData name="Davy Smets" userId="c28c689f-7743-42c7-a04e-baf5d1615dad" providerId="ADAL" clId="{FEE3C7B2-4469-467A-B746-6980CC594C65}" dt="2021-10-18T11:43:46.544" v="3779" actId="20577"/>
          <ac:spMkLst>
            <pc:docMk/>
            <pc:sldMk cId="4011780094" sldId="762"/>
            <ac:spMk id="2" creationId="{24E4A1EF-CE3F-4AFF-AF6B-6C8252E818B9}"/>
          </ac:spMkLst>
        </pc:spChg>
        <pc:spChg chg="mod">
          <ac:chgData name="Davy Smets" userId="c28c689f-7743-42c7-a04e-baf5d1615dad" providerId="ADAL" clId="{FEE3C7B2-4469-467A-B746-6980CC594C65}" dt="2021-10-18T11:47:49.231" v="4122" actId="20577"/>
          <ac:spMkLst>
            <pc:docMk/>
            <pc:sldMk cId="4011780094" sldId="762"/>
            <ac:spMk id="3" creationId="{6EBC48F0-4C35-43AC-B719-0D9813EEB4C5}"/>
          </ac:spMkLst>
        </pc:spChg>
        <pc:picChg chg="add mod">
          <ac:chgData name="Davy Smets" userId="c28c689f-7743-42c7-a04e-baf5d1615dad" providerId="ADAL" clId="{FEE3C7B2-4469-467A-B746-6980CC594C65}" dt="2021-10-18T11:45:45.108" v="3807" actId="1076"/>
          <ac:picMkLst>
            <pc:docMk/>
            <pc:sldMk cId="4011780094" sldId="762"/>
            <ac:picMk id="7" creationId="{3533542B-38E3-41A9-965D-86DF13040C8C}"/>
          </ac:picMkLst>
        </pc:picChg>
        <pc:picChg chg="del">
          <ac:chgData name="Davy Smets" userId="c28c689f-7743-42c7-a04e-baf5d1615dad" providerId="ADAL" clId="{FEE3C7B2-4469-467A-B746-6980CC594C65}" dt="2021-10-18T11:45:21.900" v="3805" actId="478"/>
          <ac:picMkLst>
            <pc:docMk/>
            <pc:sldMk cId="4011780094" sldId="762"/>
            <ac:picMk id="8" creationId="{845C7212-6C4B-4739-BD03-85CFC8479824}"/>
          </ac:picMkLst>
        </pc:picChg>
      </pc:sldChg>
      <pc:sldChg chg="delSp add setBg delDesignElem">
        <pc:chgData name="Davy Smets" userId="c28c689f-7743-42c7-a04e-baf5d1615dad" providerId="ADAL" clId="{FEE3C7B2-4469-467A-B746-6980CC594C65}" dt="2021-10-18T11:43:20.522" v="3757"/>
        <pc:sldMkLst>
          <pc:docMk/>
          <pc:sldMk cId="3737629293" sldId="763"/>
        </pc:sldMkLst>
        <pc:spChg chg="del">
          <ac:chgData name="Davy Smets" userId="c28c689f-7743-42c7-a04e-baf5d1615dad" providerId="ADAL" clId="{FEE3C7B2-4469-467A-B746-6980CC594C65}" dt="2021-10-18T11:43:20.522" v="3757"/>
          <ac:spMkLst>
            <pc:docMk/>
            <pc:sldMk cId="3737629293" sldId="763"/>
            <ac:spMk id="17" creationId="{42A4FC2C-047E-45A5-965D-8E1E3BF09BC6}"/>
          </ac:spMkLst>
        </pc:spChg>
      </pc:sldChg>
      <pc:sldChg chg="addSp delSp modSp new mod modClrScheme chgLayout">
        <pc:chgData name="Davy Smets" userId="c28c689f-7743-42c7-a04e-baf5d1615dad" providerId="ADAL" clId="{FEE3C7B2-4469-467A-B746-6980CC594C65}" dt="2021-10-18T11:54:04.147" v="4349" actId="14100"/>
        <pc:sldMkLst>
          <pc:docMk/>
          <pc:sldMk cId="4032964270" sldId="764"/>
        </pc:sldMkLst>
        <pc:spChg chg="mod">
          <ac:chgData name="Davy Smets" userId="c28c689f-7743-42c7-a04e-baf5d1615dad" providerId="ADAL" clId="{FEE3C7B2-4469-467A-B746-6980CC594C65}" dt="2021-10-18T11:54:04.147" v="4349" actId="14100"/>
          <ac:spMkLst>
            <pc:docMk/>
            <pc:sldMk cId="4032964270" sldId="764"/>
            <ac:spMk id="2" creationId="{49CCE202-D019-4BE8-99EC-2996FC4D3284}"/>
          </ac:spMkLst>
        </pc:spChg>
        <pc:spChg chg="del">
          <ac:chgData name="Davy Smets" userId="c28c689f-7743-42c7-a04e-baf5d1615dad" providerId="ADAL" clId="{FEE3C7B2-4469-467A-B746-6980CC594C65}" dt="2021-10-18T11:51:39.563" v="4325"/>
          <ac:spMkLst>
            <pc:docMk/>
            <pc:sldMk cId="4032964270" sldId="764"/>
            <ac:spMk id="3" creationId="{21CEF592-FB94-4907-BE25-4B7483EE27F6}"/>
          </ac:spMkLst>
        </pc:spChg>
        <pc:spChg chg="mod">
          <ac:chgData name="Davy Smets" userId="c28c689f-7743-42c7-a04e-baf5d1615dad" providerId="ADAL" clId="{FEE3C7B2-4469-467A-B746-6980CC594C65}" dt="2021-10-18T11:51:53.997" v="4335" actId="26606"/>
          <ac:spMkLst>
            <pc:docMk/>
            <pc:sldMk cId="4032964270" sldId="764"/>
            <ac:spMk id="4" creationId="{72B63F72-8FAF-4E92-A4D2-091636C7DD5B}"/>
          </ac:spMkLst>
        </pc:spChg>
        <pc:spChg chg="add del">
          <ac:chgData name="Davy Smets" userId="c28c689f-7743-42c7-a04e-baf5d1615dad" providerId="ADAL" clId="{FEE3C7B2-4469-467A-B746-6980CC594C65}" dt="2021-10-18T11:51:53.997" v="4335" actId="26606"/>
          <ac:spMkLst>
            <pc:docMk/>
            <pc:sldMk cId="4032964270" sldId="764"/>
            <ac:spMk id="5" creationId="{D769614D-9121-44EF-9B32-711B2C18590C}"/>
          </ac:spMkLst>
        </pc:spChg>
        <pc:spChg chg="add del mod">
          <ac:chgData name="Davy Smets" userId="c28c689f-7743-42c7-a04e-baf5d1615dad" providerId="ADAL" clId="{FEE3C7B2-4469-467A-B746-6980CC594C65}" dt="2021-10-18T11:52:05.186" v="4338"/>
          <ac:spMkLst>
            <pc:docMk/>
            <pc:sldMk cId="4032964270" sldId="764"/>
            <ac:spMk id="9" creationId="{CB2B6130-4244-4898-AD41-32763289BFB5}"/>
          </ac:spMkLst>
        </pc:spChg>
        <pc:spChg chg="add del mod">
          <ac:chgData name="Davy Smets" userId="c28c689f-7743-42c7-a04e-baf5d1615dad" providerId="ADAL" clId="{FEE3C7B2-4469-467A-B746-6980CC594C65}" dt="2021-10-18T11:51:49.222" v="4331" actId="26606"/>
          <ac:spMkLst>
            <pc:docMk/>
            <pc:sldMk cId="4032964270" sldId="764"/>
            <ac:spMk id="12" creationId="{26D9D47F-E710-4C10-8F50-5C9E3A777217}"/>
          </ac:spMkLst>
        </pc:spChg>
        <pc:spChg chg="add del mod">
          <ac:chgData name="Davy Smets" userId="c28c689f-7743-42c7-a04e-baf5d1615dad" providerId="ADAL" clId="{FEE3C7B2-4469-467A-B746-6980CC594C65}" dt="2021-10-18T11:51:49.222" v="4331" actId="26606"/>
          <ac:spMkLst>
            <pc:docMk/>
            <pc:sldMk cId="4032964270" sldId="764"/>
            <ac:spMk id="14" creationId="{5935A0AA-783F-42C9-92DC-7C1790766674}"/>
          </ac:spMkLst>
        </pc:spChg>
        <pc:spChg chg="add del mod">
          <ac:chgData name="Davy Smets" userId="c28c689f-7743-42c7-a04e-baf5d1615dad" providerId="ADAL" clId="{FEE3C7B2-4469-467A-B746-6980CC594C65}" dt="2021-10-18T11:51:50.790" v="4333" actId="26606"/>
          <ac:spMkLst>
            <pc:docMk/>
            <pc:sldMk cId="4032964270" sldId="764"/>
            <ac:spMk id="16" creationId="{A565DFEB-75E6-4EF3-8FB9-5C95F8E61D94}"/>
          </ac:spMkLst>
        </pc:spChg>
        <pc:spChg chg="add del mod">
          <ac:chgData name="Davy Smets" userId="c28c689f-7743-42c7-a04e-baf5d1615dad" providerId="ADAL" clId="{FEE3C7B2-4469-467A-B746-6980CC594C65}" dt="2021-10-18T11:51:53.997" v="4335" actId="26606"/>
          <ac:spMkLst>
            <pc:docMk/>
            <pc:sldMk cId="4032964270" sldId="764"/>
            <ac:spMk id="18" creationId="{26D9D47F-E710-4C10-8F50-5C9E3A777217}"/>
          </ac:spMkLst>
        </pc:spChg>
        <pc:spChg chg="add del mod">
          <ac:chgData name="Davy Smets" userId="c28c689f-7743-42c7-a04e-baf5d1615dad" providerId="ADAL" clId="{FEE3C7B2-4469-467A-B746-6980CC594C65}" dt="2021-10-18T11:51:53.997" v="4335" actId="26606"/>
          <ac:spMkLst>
            <pc:docMk/>
            <pc:sldMk cId="4032964270" sldId="764"/>
            <ac:spMk id="19" creationId="{5935A0AA-783F-42C9-92DC-7C1790766674}"/>
          </ac:spMkLst>
        </pc:spChg>
        <pc:picChg chg="add del mod">
          <ac:chgData name="Davy Smets" userId="c28c689f-7743-42c7-a04e-baf5d1615dad" providerId="ADAL" clId="{FEE3C7B2-4469-467A-B746-6980CC594C65}" dt="2021-10-18T11:51:57.638" v="4337" actId="478"/>
          <ac:picMkLst>
            <pc:docMk/>
            <pc:sldMk cId="4032964270" sldId="764"/>
            <ac:picMk id="7" creationId="{AF41D568-8097-4305-A2E0-D87FCA6B8182}"/>
          </ac:picMkLst>
        </pc:picChg>
        <pc:picChg chg="add mod">
          <ac:chgData name="Davy Smets" userId="c28c689f-7743-42c7-a04e-baf5d1615dad" providerId="ADAL" clId="{FEE3C7B2-4469-467A-B746-6980CC594C65}" dt="2021-10-18T11:53:45.823" v="4345" actId="1076"/>
          <ac:picMkLst>
            <pc:docMk/>
            <pc:sldMk cId="4032964270" sldId="764"/>
            <ac:picMk id="11" creationId="{1A2DAF12-BA5F-4FF3-A6B2-DC78C081A9E8}"/>
          </ac:picMkLst>
        </pc:picChg>
        <pc:picChg chg="add mod">
          <ac:chgData name="Davy Smets" userId="c28c689f-7743-42c7-a04e-baf5d1615dad" providerId="ADAL" clId="{FEE3C7B2-4469-467A-B746-6980CC594C65}" dt="2021-10-18T11:52:05.186" v="4338"/>
          <ac:picMkLst>
            <pc:docMk/>
            <pc:sldMk cId="4032964270" sldId="764"/>
            <ac:picMk id="15" creationId="{C6FB516B-64A6-43B2-8901-111B719655DD}"/>
          </ac:picMkLst>
        </pc:picChg>
      </pc:sldChg>
      <pc:sldChg chg="addSp delSp modSp new mod">
        <pc:chgData name="Davy Smets" userId="c28c689f-7743-42c7-a04e-baf5d1615dad" providerId="ADAL" clId="{FEE3C7B2-4469-467A-B746-6980CC594C65}" dt="2021-10-18T11:55:11.141" v="4367"/>
        <pc:sldMkLst>
          <pc:docMk/>
          <pc:sldMk cId="2917468205" sldId="765"/>
        </pc:sldMkLst>
        <pc:spChg chg="del">
          <ac:chgData name="Davy Smets" userId="c28c689f-7743-42c7-a04e-baf5d1615dad" providerId="ADAL" clId="{FEE3C7B2-4469-467A-B746-6980CC594C65}" dt="2021-10-18T11:54:51.653" v="4366" actId="931"/>
          <ac:spMkLst>
            <pc:docMk/>
            <pc:sldMk cId="2917468205" sldId="765"/>
            <ac:spMk id="2" creationId="{E017A717-2680-4F2C-9EFA-0921644FD328}"/>
          </ac:spMkLst>
        </pc:spChg>
        <pc:spChg chg="del">
          <ac:chgData name="Davy Smets" userId="c28c689f-7743-42c7-a04e-baf5d1615dad" providerId="ADAL" clId="{FEE3C7B2-4469-467A-B746-6980CC594C65}" dt="2021-10-18T11:55:11.141" v="4367"/>
          <ac:spMkLst>
            <pc:docMk/>
            <pc:sldMk cId="2917468205" sldId="765"/>
            <ac:spMk id="3" creationId="{F74A5DBC-ABF5-4DA5-973B-3E0AADF2FB89}"/>
          </ac:spMkLst>
        </pc:spChg>
        <pc:spChg chg="mod">
          <ac:chgData name="Davy Smets" userId="c28c689f-7743-42c7-a04e-baf5d1615dad" providerId="ADAL" clId="{FEE3C7B2-4469-467A-B746-6980CC594C65}" dt="2021-10-18T11:54:33.168" v="4365" actId="20577"/>
          <ac:spMkLst>
            <pc:docMk/>
            <pc:sldMk cId="2917468205" sldId="765"/>
            <ac:spMk id="4" creationId="{7455A3CB-2DA5-41A7-B1D3-4905017AFEA3}"/>
          </ac:spMkLst>
        </pc:spChg>
        <pc:picChg chg="add mod">
          <ac:chgData name="Davy Smets" userId="c28c689f-7743-42c7-a04e-baf5d1615dad" providerId="ADAL" clId="{FEE3C7B2-4469-467A-B746-6980CC594C65}" dt="2021-10-18T11:54:51.653" v="4366" actId="931"/>
          <ac:picMkLst>
            <pc:docMk/>
            <pc:sldMk cId="2917468205" sldId="765"/>
            <ac:picMk id="7" creationId="{1EA82C58-EBCA-4B96-B45D-9778CCE90BE2}"/>
          </ac:picMkLst>
        </pc:picChg>
        <pc:picChg chg="add mod">
          <ac:chgData name="Davy Smets" userId="c28c689f-7743-42c7-a04e-baf5d1615dad" providerId="ADAL" clId="{FEE3C7B2-4469-467A-B746-6980CC594C65}" dt="2021-10-18T11:55:11.141" v="4367"/>
          <ac:picMkLst>
            <pc:docMk/>
            <pc:sldMk cId="2917468205" sldId="765"/>
            <ac:picMk id="8" creationId="{8A227263-07AD-4D45-A865-D213BA33E54E}"/>
          </ac:picMkLst>
        </pc:picChg>
      </pc:sldChg>
      <pc:sldMasterChg chg="delSldLayout">
        <pc:chgData name="Davy Smets" userId="c28c689f-7743-42c7-a04e-baf5d1615dad" providerId="ADAL" clId="{FEE3C7B2-4469-467A-B746-6980CC594C65}" dt="2021-10-18T11:48:54.979" v="4128" actId="47"/>
        <pc:sldMasterMkLst>
          <pc:docMk/>
          <pc:sldMasterMk cId="124979392" sldId="2147483660"/>
        </pc:sldMasterMkLst>
        <pc:sldLayoutChg chg="del">
          <pc:chgData name="Davy Smets" userId="c28c689f-7743-42c7-a04e-baf5d1615dad" providerId="ADAL" clId="{FEE3C7B2-4469-467A-B746-6980CC594C65}" dt="2021-10-18T11:48:54.979" v="4128" actId="47"/>
          <pc:sldLayoutMkLst>
            <pc:docMk/>
            <pc:sldMasterMk cId="124979392" sldId="2147483660"/>
            <pc:sldLayoutMk cId="899796202" sldId="2147483716"/>
          </pc:sldLayoutMkLst>
        </pc:sldLayoutChg>
      </pc:sldMasterChg>
    </pc:docChg>
  </pc:docChgLst>
  <pc:docChgLst>
    <pc:chgData name="Davy Smets" userId="c28c689f-7743-42c7-a04e-baf5d1615dad" providerId="ADAL" clId="{6DD8A9CE-3B9E-47D8-81EB-94392FA9D7B3}"/>
    <pc:docChg chg="undo custSel delSld modSld">
      <pc:chgData name="Davy Smets" userId="c28c689f-7743-42c7-a04e-baf5d1615dad" providerId="ADAL" clId="{6DD8A9CE-3B9E-47D8-81EB-94392FA9D7B3}" dt="2021-10-21T19:32:50.709" v="750" actId="20577"/>
      <pc:docMkLst>
        <pc:docMk/>
      </pc:docMkLst>
      <pc:sldChg chg="modNotesTx">
        <pc:chgData name="Davy Smets" userId="c28c689f-7743-42c7-a04e-baf5d1615dad" providerId="ADAL" clId="{6DD8A9CE-3B9E-47D8-81EB-94392FA9D7B3}" dt="2021-10-21T18:49:38.843" v="527" actId="20577"/>
        <pc:sldMkLst>
          <pc:docMk/>
          <pc:sldMk cId="968938980" sldId="552"/>
        </pc:sldMkLst>
      </pc:sldChg>
      <pc:sldChg chg="modNotesTx">
        <pc:chgData name="Davy Smets" userId="c28c689f-7743-42c7-a04e-baf5d1615dad" providerId="ADAL" clId="{6DD8A9CE-3B9E-47D8-81EB-94392FA9D7B3}" dt="2021-10-21T18:50:56.751" v="749" actId="20577"/>
        <pc:sldMkLst>
          <pc:docMk/>
          <pc:sldMk cId="2536738586" sldId="554"/>
        </pc:sldMkLst>
      </pc:sldChg>
      <pc:sldChg chg="del">
        <pc:chgData name="Davy Smets" userId="c28c689f-7743-42c7-a04e-baf5d1615dad" providerId="ADAL" clId="{6DD8A9CE-3B9E-47D8-81EB-94392FA9D7B3}" dt="2021-10-21T18:45:51.096" v="31" actId="2696"/>
        <pc:sldMkLst>
          <pc:docMk/>
          <pc:sldMk cId="3577115414" sldId="717"/>
        </pc:sldMkLst>
      </pc:sldChg>
      <pc:sldChg chg="modNotesTx">
        <pc:chgData name="Davy Smets" userId="c28c689f-7743-42c7-a04e-baf5d1615dad" providerId="ADAL" clId="{6DD8A9CE-3B9E-47D8-81EB-94392FA9D7B3}" dt="2021-10-21T18:49:15.047" v="497" actId="20577"/>
        <pc:sldMkLst>
          <pc:docMk/>
          <pc:sldMk cId="1371161296" sldId="728"/>
        </pc:sldMkLst>
      </pc:sldChg>
      <pc:sldChg chg="modSp mod">
        <pc:chgData name="Davy Smets" userId="c28c689f-7743-42c7-a04e-baf5d1615dad" providerId="ADAL" clId="{6DD8A9CE-3B9E-47D8-81EB-94392FA9D7B3}" dt="2021-10-21T10:20:12.101" v="20" actId="20577"/>
        <pc:sldMkLst>
          <pc:docMk/>
          <pc:sldMk cId="841667688" sldId="751"/>
        </pc:sldMkLst>
        <pc:spChg chg="mod">
          <ac:chgData name="Davy Smets" userId="c28c689f-7743-42c7-a04e-baf5d1615dad" providerId="ADAL" clId="{6DD8A9CE-3B9E-47D8-81EB-94392FA9D7B3}" dt="2021-10-21T10:20:12.101" v="20" actId="20577"/>
          <ac:spMkLst>
            <pc:docMk/>
            <pc:sldMk cId="841667688" sldId="751"/>
            <ac:spMk id="2" creationId="{0AA78C8D-68F2-402F-A1BD-F4038CFF72BB}"/>
          </ac:spMkLst>
        </pc:spChg>
      </pc:sldChg>
      <pc:sldChg chg="modSp mod">
        <pc:chgData name="Davy Smets" userId="c28c689f-7743-42c7-a04e-baf5d1615dad" providerId="ADAL" clId="{6DD8A9CE-3B9E-47D8-81EB-94392FA9D7B3}" dt="2021-10-21T10:20:03.814" v="18" actId="20577"/>
        <pc:sldMkLst>
          <pc:docMk/>
          <pc:sldMk cId="1793416758" sldId="754"/>
        </pc:sldMkLst>
        <pc:spChg chg="mod">
          <ac:chgData name="Davy Smets" userId="c28c689f-7743-42c7-a04e-baf5d1615dad" providerId="ADAL" clId="{6DD8A9CE-3B9E-47D8-81EB-94392FA9D7B3}" dt="2021-10-21T10:20:03.814" v="18" actId="20577"/>
          <ac:spMkLst>
            <pc:docMk/>
            <pc:sldMk cId="1793416758" sldId="754"/>
            <ac:spMk id="2" creationId="{A4C62C02-5B3C-4360-88BA-26F2783088AD}"/>
          </ac:spMkLst>
        </pc:spChg>
      </pc:sldChg>
      <pc:sldChg chg="modSp mod">
        <pc:chgData name="Davy Smets" userId="c28c689f-7743-42c7-a04e-baf5d1615dad" providerId="ADAL" clId="{6DD8A9CE-3B9E-47D8-81EB-94392FA9D7B3}" dt="2021-10-21T10:33:02.415" v="30" actId="20577"/>
        <pc:sldMkLst>
          <pc:docMk/>
          <pc:sldMk cId="149705041" sldId="758"/>
        </pc:sldMkLst>
        <pc:spChg chg="mod">
          <ac:chgData name="Davy Smets" userId="c28c689f-7743-42c7-a04e-baf5d1615dad" providerId="ADAL" clId="{6DD8A9CE-3B9E-47D8-81EB-94392FA9D7B3}" dt="2021-10-21T10:33:02.415" v="30" actId="20577"/>
          <ac:spMkLst>
            <pc:docMk/>
            <pc:sldMk cId="149705041" sldId="758"/>
            <ac:spMk id="7" creationId="{D2FA2BA4-62E7-4FDF-AFF8-D5F607069C71}"/>
          </ac:spMkLst>
        </pc:spChg>
      </pc:sldChg>
      <pc:sldChg chg="modSp mod">
        <pc:chgData name="Davy Smets" userId="c28c689f-7743-42c7-a04e-baf5d1615dad" providerId="ADAL" clId="{6DD8A9CE-3B9E-47D8-81EB-94392FA9D7B3}" dt="2021-10-21T10:28:16.770" v="28" actId="27636"/>
        <pc:sldMkLst>
          <pc:docMk/>
          <pc:sldMk cId="174127654" sldId="760"/>
        </pc:sldMkLst>
        <pc:spChg chg="mod">
          <ac:chgData name="Davy Smets" userId="c28c689f-7743-42c7-a04e-baf5d1615dad" providerId="ADAL" clId="{6DD8A9CE-3B9E-47D8-81EB-94392FA9D7B3}" dt="2021-10-21T10:28:16.770" v="28" actId="27636"/>
          <ac:spMkLst>
            <pc:docMk/>
            <pc:sldMk cId="174127654" sldId="760"/>
            <ac:spMk id="3" creationId="{6EBC48F0-4C35-43AC-B719-0D9813EEB4C5}"/>
          </ac:spMkLst>
        </pc:spChg>
      </pc:sldChg>
      <pc:sldChg chg="modSp mod">
        <pc:chgData name="Davy Smets" userId="c28c689f-7743-42c7-a04e-baf5d1615dad" providerId="ADAL" clId="{6DD8A9CE-3B9E-47D8-81EB-94392FA9D7B3}" dt="2021-10-21T19:32:50.709" v="750" actId="20577"/>
        <pc:sldMkLst>
          <pc:docMk/>
          <pc:sldMk cId="4032964270" sldId="764"/>
        </pc:sldMkLst>
        <pc:spChg chg="mod">
          <ac:chgData name="Davy Smets" userId="c28c689f-7743-42c7-a04e-baf5d1615dad" providerId="ADAL" clId="{6DD8A9CE-3B9E-47D8-81EB-94392FA9D7B3}" dt="2021-10-21T19:32:50.709" v="750" actId="20577"/>
          <ac:spMkLst>
            <pc:docMk/>
            <pc:sldMk cId="4032964270" sldId="764"/>
            <ac:spMk id="2" creationId="{49CCE202-D019-4BE8-99EC-2996FC4D3284}"/>
          </ac:spMkLst>
        </pc:spChg>
      </pc:sldChg>
    </pc:docChg>
  </pc:docChgLst>
  <pc:docChgLst>
    <pc:chgData name="Davy Smets" userId="S::davy.smets@advantive.be::c28c689f-7743-42c7-a04e-baf5d1615dad" providerId="AD" clId="Web-{027DFA33-22A7-4CF0-93A5-DAC2FE2CDE2C}"/>
    <pc:docChg chg="modSld">
      <pc:chgData name="Davy Smets" userId="S::davy.smets@advantive.be::c28c689f-7743-42c7-a04e-baf5d1615dad" providerId="AD" clId="Web-{027DFA33-22A7-4CF0-93A5-DAC2FE2CDE2C}" dt="2021-10-19T20:44:14.487" v="17" actId="20577"/>
      <pc:docMkLst>
        <pc:docMk/>
      </pc:docMkLst>
      <pc:sldChg chg="modSp">
        <pc:chgData name="Davy Smets" userId="S::davy.smets@advantive.be::c28c689f-7743-42c7-a04e-baf5d1615dad" providerId="AD" clId="Web-{027DFA33-22A7-4CF0-93A5-DAC2FE2CDE2C}" dt="2021-10-19T20:44:14.487" v="17" actId="20577"/>
        <pc:sldMkLst>
          <pc:docMk/>
          <pc:sldMk cId="149705041" sldId="758"/>
        </pc:sldMkLst>
        <pc:spChg chg="mod">
          <ac:chgData name="Davy Smets" userId="S::davy.smets@advantive.be::c28c689f-7743-42c7-a04e-baf5d1615dad" providerId="AD" clId="Web-{027DFA33-22A7-4CF0-93A5-DAC2FE2CDE2C}" dt="2021-10-19T20:44:14.487" v="17" actId="20577"/>
          <ac:spMkLst>
            <pc:docMk/>
            <pc:sldMk cId="149705041" sldId="758"/>
            <ac:spMk id="7" creationId="{D2FA2BA4-62E7-4FDF-AFF8-D5F607069C71}"/>
          </ac:spMkLst>
        </pc:spChg>
      </pc:sldChg>
      <pc:sldChg chg="modSp">
        <pc:chgData name="Davy Smets" userId="S::davy.smets@advantive.be::c28c689f-7743-42c7-a04e-baf5d1615dad" providerId="AD" clId="Web-{027DFA33-22A7-4CF0-93A5-DAC2FE2CDE2C}" dt="2021-10-19T20:43:06.533" v="14" actId="20577"/>
        <pc:sldMkLst>
          <pc:docMk/>
          <pc:sldMk cId="4032964270" sldId="764"/>
        </pc:sldMkLst>
        <pc:spChg chg="mod">
          <ac:chgData name="Davy Smets" userId="S::davy.smets@advantive.be::c28c689f-7743-42c7-a04e-baf5d1615dad" providerId="AD" clId="Web-{027DFA33-22A7-4CF0-93A5-DAC2FE2CDE2C}" dt="2021-10-19T20:43:06.533" v="14" actId="20577"/>
          <ac:spMkLst>
            <pc:docMk/>
            <pc:sldMk cId="4032964270" sldId="764"/>
            <ac:spMk id="2" creationId="{49CCE202-D019-4BE8-99EC-2996FC4D3284}"/>
          </ac:spMkLst>
        </pc:spChg>
        <pc:spChg chg="mod">
          <ac:chgData name="Davy Smets" userId="S::davy.smets@advantive.be::c28c689f-7743-42c7-a04e-baf5d1615dad" providerId="AD" clId="Web-{027DFA33-22A7-4CF0-93A5-DAC2FE2CDE2C}" dt="2021-10-19T20:43:02.580" v="13" actId="20577"/>
          <ac:spMkLst>
            <pc:docMk/>
            <pc:sldMk cId="4032964270" sldId="764"/>
            <ac:spMk id="4" creationId="{72B63F72-8FAF-4E92-A4D2-091636C7DD5B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8T13:09:15.76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F517C-8D2F-4451-8E8E-A624E589F45B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F9B2-768C-45B5-BDF0-518305DA9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Good day everybody, My Name is Davy Smets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hope you've had the chance to see some great sessions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For the speakers, may the demo gods be in your </a:t>
            </a:r>
            <a:r>
              <a:rPr lang="en-GB" sz="1200" dirty="0" err="1">
                <a:effectLst/>
                <a:latin typeface="Calibri" panose="020F0502020204030204" pitchFamily="34" charset="0"/>
              </a:rPr>
              <a:t>favor</a:t>
            </a:r>
            <a:endParaRPr lang="en-GB" sz="12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Thank you for the </a:t>
            </a:r>
            <a:r>
              <a:rPr lang="en-GB" sz="1200" dirty="0" err="1">
                <a:effectLst/>
                <a:latin typeface="Calibri" panose="020F0502020204030204" pitchFamily="34" charset="0"/>
              </a:rPr>
              <a:t>collabdays</a:t>
            </a:r>
            <a:r>
              <a:rPr lang="en-GB" sz="1200" dirty="0">
                <a:effectLst/>
                <a:latin typeface="Calibri" panose="020F0502020204030204" pitchFamily="34" charset="0"/>
              </a:rPr>
              <a:t> teams for hosting this event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Our local MVP Rick is helping with organising the event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latin typeface="Calibri" panose="020F0502020204030204" pitchFamily="34" charset="0"/>
              </a:rPr>
              <a:t>Join us after the session in the Discord channel if you have an questions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baseline="0" dirty="0"/>
              <a:t>- We </a:t>
            </a:r>
            <a:r>
              <a:rPr lang="nl-NL" baseline="0" dirty="0" err="1"/>
              <a:t>try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maximize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employee </a:t>
            </a:r>
            <a:r>
              <a:rPr lang="nl-NL" baseline="0" dirty="0" err="1"/>
              <a:t>experience</a:t>
            </a:r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D2798-2C75-4228-A51D-9850138A796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94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nl-NL" dirty="0"/>
              <a:t>We turn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passion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pleasure</a:t>
            </a:r>
            <a:r>
              <a:rPr lang="nl-NL" dirty="0"/>
              <a:t> in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;-) </a:t>
            </a:r>
          </a:p>
          <a:p>
            <a:pPr marL="171450" indent="-171450">
              <a:buFontTx/>
              <a:buChar char="-"/>
            </a:pP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email </a:t>
            </a:r>
            <a:r>
              <a:rPr lang="nl-NL" dirty="0" err="1"/>
              <a:t>to</a:t>
            </a:r>
            <a:r>
              <a:rPr lang="nl-NL" dirty="0"/>
              <a:t> work@advantive.be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D2798-2C75-4228-A51D-9850138A7965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38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1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91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7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4F9B2-768C-45B5-BDF0-518305DA93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sp>
        <p:nvSpPr>
          <p:cNvPr id="26" name="Rechthoek 25"/>
          <p:cNvSpPr/>
          <p:nvPr userDrawn="1"/>
        </p:nvSpPr>
        <p:spPr>
          <a:xfrm>
            <a:off x="4102892" y="4386882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</a:t>
            </a:r>
          </a:p>
        </p:txBody>
      </p:sp>
      <p:sp>
        <p:nvSpPr>
          <p:cNvPr id="25" name="Rechthoek 24"/>
          <p:cNvSpPr/>
          <p:nvPr userDrawn="1"/>
        </p:nvSpPr>
        <p:spPr>
          <a:xfrm>
            <a:off x="2813446" y="4386882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endParaRPr lang="nl-NL" sz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hthoek 23"/>
          <p:cNvSpPr/>
          <p:nvPr userDrawn="1"/>
        </p:nvSpPr>
        <p:spPr>
          <a:xfrm>
            <a:off x="1541463" y="4386882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</a:t>
            </a:r>
            <a:endParaRPr lang="nl-NL" sz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met één afgeknipte en afgeronde hoek 12"/>
          <p:cNvSpPr/>
          <p:nvPr userDrawn="1"/>
        </p:nvSpPr>
        <p:spPr>
          <a:xfrm rot="5400000">
            <a:off x="5616968" y="5717769"/>
            <a:ext cx="1107290" cy="1173175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290" h="1173175">
                <a:moveTo>
                  <a:pt x="195004" y="0"/>
                </a:moveTo>
                <a:lnTo>
                  <a:pt x="1105958" y="3175"/>
                </a:lnTo>
                <a:cubicBezTo>
                  <a:pt x="1107460" y="395292"/>
                  <a:pt x="1105788" y="781058"/>
                  <a:pt x="1107290" y="1173175"/>
                </a:cubicBezTo>
                <a:lnTo>
                  <a:pt x="0" y="1170000"/>
                </a:lnTo>
                <a:lnTo>
                  <a:pt x="0" y="195004"/>
                </a:lnTo>
                <a:cubicBezTo>
                  <a:pt x="0" y="87306"/>
                  <a:pt x="87306" y="0"/>
                  <a:pt x="1950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3" name="Rechthoek met één afgeknipte en afgeronde hoek 12"/>
          <p:cNvSpPr/>
          <p:nvPr userDrawn="1"/>
        </p:nvSpPr>
        <p:spPr>
          <a:xfrm rot="5400000">
            <a:off x="2781547" y="2882652"/>
            <a:ext cx="1108343" cy="6842357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3 w 1107290"/>
              <a:gd name="connsiteY4" fmla="*/ 119762 h 1173175"/>
              <a:gd name="connsiteX5" fmla="*/ 195004 w 1107290"/>
              <a:gd name="connsiteY5" fmla="*/ 0 h 1173175"/>
              <a:gd name="connsiteX0" fmla="*/ 204726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04726 w 1117012"/>
              <a:gd name="connsiteY5" fmla="*/ 674 h 1173849"/>
              <a:gd name="connsiteX0" fmla="*/ 292275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92275 w 1117012"/>
              <a:gd name="connsiteY5" fmla="*/ 674 h 1173849"/>
              <a:gd name="connsiteX0" fmla="*/ 292275 w 1117012"/>
              <a:gd name="connsiteY0" fmla="*/ 4263 h 1177438"/>
              <a:gd name="connsiteX1" fmla="*/ 1115680 w 1117012"/>
              <a:gd name="connsiteY1" fmla="*/ 7438 h 1177438"/>
              <a:gd name="connsiteX2" fmla="*/ 1117012 w 1117012"/>
              <a:gd name="connsiteY2" fmla="*/ 1177438 h 1177438"/>
              <a:gd name="connsiteX3" fmla="*/ 9722 w 1117012"/>
              <a:gd name="connsiteY3" fmla="*/ 1174263 h 1177438"/>
              <a:gd name="connsiteX4" fmla="*/ 0 w 1117012"/>
              <a:gd name="connsiteY4" fmla="*/ 80551 h 1177438"/>
              <a:gd name="connsiteX5" fmla="*/ 292275 w 1117012"/>
              <a:gd name="connsiteY5" fmla="*/ 4263 h 1177438"/>
              <a:gd name="connsiteX0" fmla="*/ 263092 w 1117012"/>
              <a:gd name="connsiteY0" fmla="*/ 4791 h 1176294"/>
              <a:gd name="connsiteX1" fmla="*/ 1115680 w 1117012"/>
              <a:gd name="connsiteY1" fmla="*/ 6294 h 1176294"/>
              <a:gd name="connsiteX2" fmla="*/ 1117012 w 1117012"/>
              <a:gd name="connsiteY2" fmla="*/ 1176294 h 1176294"/>
              <a:gd name="connsiteX3" fmla="*/ 9722 w 1117012"/>
              <a:gd name="connsiteY3" fmla="*/ 1173119 h 1176294"/>
              <a:gd name="connsiteX4" fmla="*/ 0 w 1117012"/>
              <a:gd name="connsiteY4" fmla="*/ 79407 h 1176294"/>
              <a:gd name="connsiteX5" fmla="*/ 263092 w 1117012"/>
              <a:gd name="connsiteY5" fmla="*/ 4791 h 1176294"/>
              <a:gd name="connsiteX0" fmla="*/ 321458 w 1117012"/>
              <a:gd name="connsiteY0" fmla="*/ 5348 h 1175179"/>
              <a:gd name="connsiteX1" fmla="*/ 1115680 w 1117012"/>
              <a:gd name="connsiteY1" fmla="*/ 5179 h 1175179"/>
              <a:gd name="connsiteX2" fmla="*/ 1117012 w 1117012"/>
              <a:gd name="connsiteY2" fmla="*/ 1175179 h 1175179"/>
              <a:gd name="connsiteX3" fmla="*/ 9722 w 1117012"/>
              <a:gd name="connsiteY3" fmla="*/ 1172004 h 1175179"/>
              <a:gd name="connsiteX4" fmla="*/ 0 w 1117012"/>
              <a:gd name="connsiteY4" fmla="*/ 78292 h 1175179"/>
              <a:gd name="connsiteX5" fmla="*/ 321458 w 1117012"/>
              <a:gd name="connsiteY5" fmla="*/ 5348 h 1175179"/>
              <a:gd name="connsiteX0" fmla="*/ 317122 w 1112676"/>
              <a:gd name="connsiteY0" fmla="*/ 18765 h 1188596"/>
              <a:gd name="connsiteX1" fmla="*/ 1111344 w 1112676"/>
              <a:gd name="connsiteY1" fmla="*/ 18596 h 1188596"/>
              <a:gd name="connsiteX2" fmla="*/ 1112676 w 1112676"/>
              <a:gd name="connsiteY2" fmla="*/ 1188596 h 1188596"/>
              <a:gd name="connsiteX3" fmla="*/ 5386 w 1112676"/>
              <a:gd name="connsiteY3" fmla="*/ 1185421 h 1188596"/>
              <a:gd name="connsiteX4" fmla="*/ 0 w 1112676"/>
              <a:gd name="connsiteY4" fmla="*/ 62658 h 1188596"/>
              <a:gd name="connsiteX5" fmla="*/ 317122 w 1112676"/>
              <a:gd name="connsiteY5" fmla="*/ 18765 h 1188596"/>
              <a:gd name="connsiteX0" fmla="*/ 318546 w 1114100"/>
              <a:gd name="connsiteY0" fmla="*/ 169 h 1170000"/>
              <a:gd name="connsiteX1" fmla="*/ 1112768 w 1114100"/>
              <a:gd name="connsiteY1" fmla="*/ 0 h 1170000"/>
              <a:gd name="connsiteX2" fmla="*/ 1114100 w 1114100"/>
              <a:gd name="connsiteY2" fmla="*/ 1170000 h 1170000"/>
              <a:gd name="connsiteX3" fmla="*/ 6810 w 1114100"/>
              <a:gd name="connsiteY3" fmla="*/ 1166825 h 1170000"/>
              <a:gd name="connsiteX4" fmla="*/ 1424 w 1114100"/>
              <a:gd name="connsiteY4" fmla="*/ 44062 h 1170000"/>
              <a:gd name="connsiteX5" fmla="*/ 318546 w 1114100"/>
              <a:gd name="connsiteY5" fmla="*/ 169 h 1170000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252117 w 1112676"/>
              <a:gd name="connsiteY0" fmla="*/ 261 h 1170837"/>
              <a:gd name="connsiteX1" fmla="*/ 1111344 w 1112676"/>
              <a:gd name="connsiteY1" fmla="*/ 837 h 1170837"/>
              <a:gd name="connsiteX2" fmla="*/ 1112676 w 1112676"/>
              <a:gd name="connsiteY2" fmla="*/ 1170837 h 1170837"/>
              <a:gd name="connsiteX3" fmla="*/ 5386 w 1112676"/>
              <a:gd name="connsiteY3" fmla="*/ 1167662 h 1170837"/>
              <a:gd name="connsiteX4" fmla="*/ 0 w 1112676"/>
              <a:gd name="connsiteY4" fmla="*/ 44899 h 1170837"/>
              <a:gd name="connsiteX5" fmla="*/ 252117 w 1112676"/>
              <a:gd name="connsiteY5" fmla="*/ 261 h 1170837"/>
              <a:gd name="connsiteX0" fmla="*/ 246731 w 1107290"/>
              <a:gd name="connsiteY0" fmla="*/ 1326 h 1171902"/>
              <a:gd name="connsiteX1" fmla="*/ 1105958 w 1107290"/>
              <a:gd name="connsiteY1" fmla="*/ 1902 h 1171902"/>
              <a:gd name="connsiteX2" fmla="*/ 1107290 w 1107290"/>
              <a:gd name="connsiteY2" fmla="*/ 1171902 h 1171902"/>
              <a:gd name="connsiteX3" fmla="*/ 0 w 1107290"/>
              <a:gd name="connsiteY3" fmla="*/ 1168727 h 1171902"/>
              <a:gd name="connsiteX4" fmla="*/ 3281 w 1107290"/>
              <a:gd name="connsiteY4" fmla="*/ 40005 h 1171902"/>
              <a:gd name="connsiteX5" fmla="*/ 246731 w 1107290"/>
              <a:gd name="connsiteY5" fmla="*/ 1326 h 1171902"/>
              <a:gd name="connsiteX0" fmla="*/ 246731 w 1107290"/>
              <a:gd name="connsiteY0" fmla="*/ 70 h 1170646"/>
              <a:gd name="connsiteX1" fmla="*/ 1105958 w 1107290"/>
              <a:gd name="connsiteY1" fmla="*/ 646 h 1170646"/>
              <a:gd name="connsiteX2" fmla="*/ 1107290 w 1107290"/>
              <a:gd name="connsiteY2" fmla="*/ 1170646 h 1170646"/>
              <a:gd name="connsiteX3" fmla="*/ 0 w 1107290"/>
              <a:gd name="connsiteY3" fmla="*/ 1167471 h 1170646"/>
              <a:gd name="connsiteX4" fmla="*/ 3281 w 1107290"/>
              <a:gd name="connsiteY4" fmla="*/ 38749 h 1170646"/>
              <a:gd name="connsiteX5" fmla="*/ 246731 w 1107290"/>
              <a:gd name="connsiteY5" fmla="*/ 70 h 1170646"/>
              <a:gd name="connsiteX0" fmla="*/ 246731 w 1107290"/>
              <a:gd name="connsiteY0" fmla="*/ 0 h 1170576"/>
              <a:gd name="connsiteX1" fmla="*/ 1105958 w 1107290"/>
              <a:gd name="connsiteY1" fmla="*/ 576 h 1170576"/>
              <a:gd name="connsiteX2" fmla="*/ 1107290 w 1107290"/>
              <a:gd name="connsiteY2" fmla="*/ 1170576 h 1170576"/>
              <a:gd name="connsiteX3" fmla="*/ 0 w 1107290"/>
              <a:gd name="connsiteY3" fmla="*/ 1167401 h 1170576"/>
              <a:gd name="connsiteX4" fmla="*/ 3281 w 1107290"/>
              <a:gd name="connsiteY4" fmla="*/ 38679 h 1170576"/>
              <a:gd name="connsiteX5" fmla="*/ 246731 w 1107290"/>
              <a:gd name="connsiteY5" fmla="*/ 0 h 1170576"/>
              <a:gd name="connsiteX0" fmla="*/ 246731 w 1107290"/>
              <a:gd name="connsiteY0" fmla="*/ 52 h 1170628"/>
              <a:gd name="connsiteX1" fmla="*/ 1105958 w 1107290"/>
              <a:gd name="connsiteY1" fmla="*/ 628 h 1170628"/>
              <a:gd name="connsiteX2" fmla="*/ 1107290 w 1107290"/>
              <a:gd name="connsiteY2" fmla="*/ 1170628 h 1170628"/>
              <a:gd name="connsiteX3" fmla="*/ 0 w 1107290"/>
              <a:gd name="connsiteY3" fmla="*/ 1167453 h 1170628"/>
              <a:gd name="connsiteX4" fmla="*/ 3281 w 1107290"/>
              <a:gd name="connsiteY4" fmla="*/ 38731 h 1170628"/>
              <a:gd name="connsiteX5" fmla="*/ 246731 w 1107290"/>
              <a:gd name="connsiteY5" fmla="*/ 52 h 1170628"/>
              <a:gd name="connsiteX0" fmla="*/ 250422 w 1110981"/>
              <a:gd name="connsiteY0" fmla="*/ 27 h 1170603"/>
              <a:gd name="connsiteX1" fmla="*/ 1109649 w 1110981"/>
              <a:gd name="connsiteY1" fmla="*/ 603 h 1170603"/>
              <a:gd name="connsiteX2" fmla="*/ 1110981 w 1110981"/>
              <a:gd name="connsiteY2" fmla="*/ 1170603 h 1170603"/>
              <a:gd name="connsiteX3" fmla="*/ 3691 w 1110981"/>
              <a:gd name="connsiteY3" fmla="*/ 1167428 h 1170603"/>
              <a:gd name="connsiteX4" fmla="*/ 2638 w 1110981"/>
              <a:gd name="connsiteY4" fmla="*/ 46882 h 1170603"/>
              <a:gd name="connsiteX5" fmla="*/ 250422 w 1110981"/>
              <a:gd name="connsiteY5" fmla="*/ 27 h 1170603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0 h 1170576"/>
              <a:gd name="connsiteX1" fmla="*/ 1107011 w 1108343"/>
              <a:gd name="connsiteY1" fmla="*/ 576 h 1170576"/>
              <a:gd name="connsiteX2" fmla="*/ 1108343 w 1108343"/>
              <a:gd name="connsiteY2" fmla="*/ 1170576 h 1170576"/>
              <a:gd name="connsiteX3" fmla="*/ 1053 w 1108343"/>
              <a:gd name="connsiteY3" fmla="*/ 1167401 h 1170576"/>
              <a:gd name="connsiteX4" fmla="*/ 0 w 1108343"/>
              <a:gd name="connsiteY4" fmla="*/ 46855 h 1170576"/>
              <a:gd name="connsiteX5" fmla="*/ 247784 w 1108343"/>
              <a:gd name="connsiteY5" fmla="*/ 0 h 117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343" h="1170576">
                <a:moveTo>
                  <a:pt x="247784" y="0"/>
                </a:moveTo>
                <a:lnTo>
                  <a:pt x="1107011" y="576"/>
                </a:lnTo>
                <a:cubicBezTo>
                  <a:pt x="1108513" y="392693"/>
                  <a:pt x="1106841" y="778459"/>
                  <a:pt x="1108343" y="1170576"/>
                </a:cubicBezTo>
                <a:lnTo>
                  <a:pt x="1053" y="1167401"/>
                </a:lnTo>
                <a:cubicBezTo>
                  <a:pt x="1053" y="842402"/>
                  <a:pt x="0" y="371854"/>
                  <a:pt x="0" y="46855"/>
                </a:cubicBezTo>
                <a:cubicBezTo>
                  <a:pt x="8673" y="12162"/>
                  <a:pt x="27411" y="741"/>
                  <a:pt x="247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584025" y="6477126"/>
            <a:ext cx="11731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>
                <a:solidFill>
                  <a:prstClr val="black"/>
                </a:solidFill>
              </a:rPr>
              <a:t>www.advantive.nl</a:t>
            </a:r>
          </a:p>
        </p:txBody>
      </p:sp>
      <p:sp>
        <p:nvSpPr>
          <p:cNvPr id="15" name="Afgeronde rechthoek 8"/>
          <p:cNvSpPr/>
          <p:nvPr userDrawn="1"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Freeform 82"/>
          <p:cNvSpPr>
            <a:spLocks noEditPoints="1"/>
          </p:cNvSpPr>
          <p:nvPr userDrawn="1"/>
        </p:nvSpPr>
        <p:spPr bwMode="black">
          <a:xfrm>
            <a:off x="1666234" y="5016126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8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57" y="4969958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4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80" y="4836015"/>
            <a:ext cx="720000" cy="720000"/>
          </a:xfrm>
          <a:prstGeom prst="rect">
            <a:avLst/>
          </a:prstGeom>
          <a:noFill/>
        </p:spPr>
      </p:pic>
      <p:sp>
        <p:nvSpPr>
          <p:cNvPr id="19" name="Rechthoek 25"/>
          <p:cNvSpPr/>
          <p:nvPr userDrawn="1"/>
        </p:nvSpPr>
        <p:spPr>
          <a:xfrm>
            <a:off x="5392338" y="4393738"/>
            <a:ext cx="1171575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 dirty="0" err="1">
                <a:solidFill>
                  <a:srgbClr val="FFEBE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endParaRPr lang="nl-NL" sz="1200" dirty="0">
              <a:solidFill>
                <a:srgbClr val="FFEBE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5469853" y="4969959"/>
            <a:ext cx="516265" cy="478168"/>
          </a:xfrm>
          <a:prstGeom prst="rect">
            <a:avLst/>
          </a:prstGeom>
        </p:spPr>
      </p:pic>
      <p:pic>
        <p:nvPicPr>
          <p:cNvPr id="29" name="Afbeelding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8" y="5936237"/>
            <a:ext cx="2767099" cy="794805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06333"/>
            <a:ext cx="5343525" cy="871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319170"/>
            <a:ext cx="5343525" cy="899588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Plaats hier een ondertitel</a:t>
            </a:r>
          </a:p>
        </p:txBody>
      </p:sp>
    </p:spTree>
    <p:extLst>
      <p:ext uri="{BB962C8B-B14F-4D97-AF65-F5344CB8AC3E}">
        <p14:creationId xmlns:p14="http://schemas.microsoft.com/office/powerpoint/2010/main" val="398021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2"/>
          <p:cNvSpPr/>
          <p:nvPr userDrawn="1"/>
        </p:nvSpPr>
        <p:spPr>
          <a:xfrm>
            <a:off x="0" y="113118"/>
            <a:ext cx="7639836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18"/>
          <p:cNvSpPr/>
          <p:nvPr userDrawn="1"/>
        </p:nvSpPr>
        <p:spPr>
          <a:xfrm>
            <a:off x="7859699" y="112330"/>
            <a:ext cx="1170000" cy="1169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3618"/>
            <a:ext cx="6902450" cy="4558883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ond enkele hoek rechthoek 4"/>
          <p:cNvSpPr/>
          <p:nvPr userDrawn="1"/>
        </p:nvSpPr>
        <p:spPr>
          <a:xfrm rot="10800000">
            <a:off x="7639836" y="1473618"/>
            <a:ext cx="4552164" cy="4774782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12330"/>
            <a:ext cx="1170787" cy="1169988"/>
          </a:xfrm>
          <a:solidFill>
            <a:srgbClr val="0084CC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9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0" name="Rechthoek 21"/>
          <p:cNvSpPr/>
          <p:nvPr userDrawn="1"/>
        </p:nvSpPr>
        <p:spPr>
          <a:xfrm>
            <a:off x="10638638" y="112330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82"/>
          <p:cNvSpPr>
            <a:spLocks noEditPoints="1"/>
          </p:cNvSpPr>
          <p:nvPr userDrawn="1"/>
        </p:nvSpPr>
        <p:spPr bwMode="black">
          <a:xfrm>
            <a:off x="10763409" y="698118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68401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75707"/>
            <a:ext cx="10928350" cy="4456793"/>
          </a:xfrm>
          <a:noFill/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4495"/>
            <a:ext cx="516265" cy="478168"/>
          </a:xfrm>
          <a:prstGeom prst="rect">
            <a:avLst/>
          </a:prstGeom>
        </p:spPr>
      </p:pic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667118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FF020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8183222" y="997350"/>
            <a:ext cx="516265" cy="478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605956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106135"/>
            <a:ext cx="7639836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7859699" y="105347"/>
            <a:ext cx="1170000" cy="1169988"/>
          </a:xfrm>
          <a:prstGeom prst="rect">
            <a:avLst/>
          </a:prstGeom>
          <a:solidFill>
            <a:srgbClr val="FF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6635"/>
            <a:ext cx="6902450" cy="4565866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ond enkele hoek rechthoek 4"/>
          <p:cNvSpPr/>
          <p:nvPr/>
        </p:nvSpPr>
        <p:spPr>
          <a:xfrm rot="10800000">
            <a:off x="7639836" y="1466635"/>
            <a:ext cx="4552164" cy="4781765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4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05347"/>
            <a:ext cx="1170787" cy="1169988"/>
          </a:xfrm>
          <a:solidFill>
            <a:srgbClr val="F90607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7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2" name="Rechthoek 21"/>
          <p:cNvSpPr/>
          <p:nvPr userDrawn="1"/>
        </p:nvSpPr>
        <p:spPr>
          <a:xfrm>
            <a:off x="10638638" y="105347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1117"/>
            <a:ext cx="516265" cy="478168"/>
          </a:xfrm>
          <a:prstGeom prst="rect">
            <a:avLst/>
          </a:prstGeom>
        </p:spPr>
      </p:pic>
      <p:sp>
        <p:nvSpPr>
          <p:cNvPr id="2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469470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sp>
        <p:nvSpPr>
          <p:cNvPr id="26" name="Rechthoek 25"/>
          <p:cNvSpPr/>
          <p:nvPr userDrawn="1"/>
        </p:nvSpPr>
        <p:spPr>
          <a:xfrm>
            <a:off x="4102892" y="4386882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Beheren</a:t>
            </a:r>
          </a:p>
        </p:txBody>
      </p:sp>
      <p:sp>
        <p:nvSpPr>
          <p:cNvPr id="25" name="Rechthoek 24"/>
          <p:cNvSpPr/>
          <p:nvPr userDrawn="1"/>
        </p:nvSpPr>
        <p:spPr>
          <a:xfrm>
            <a:off x="2813446" y="4386882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Bouwen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1541463" y="4386882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Bedenken</a:t>
            </a:r>
          </a:p>
        </p:txBody>
      </p:sp>
      <p:sp>
        <p:nvSpPr>
          <p:cNvPr id="21" name="Rechthoek met één afgeknipte en afgeronde hoek 12"/>
          <p:cNvSpPr/>
          <p:nvPr userDrawn="1"/>
        </p:nvSpPr>
        <p:spPr>
          <a:xfrm rot="5400000">
            <a:off x="5616968" y="5717769"/>
            <a:ext cx="1107290" cy="1173175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290" h="1173175">
                <a:moveTo>
                  <a:pt x="195004" y="0"/>
                </a:moveTo>
                <a:lnTo>
                  <a:pt x="1105958" y="3175"/>
                </a:lnTo>
                <a:cubicBezTo>
                  <a:pt x="1107460" y="395292"/>
                  <a:pt x="1105788" y="781058"/>
                  <a:pt x="1107290" y="1173175"/>
                </a:cubicBezTo>
                <a:lnTo>
                  <a:pt x="0" y="1170000"/>
                </a:lnTo>
                <a:lnTo>
                  <a:pt x="0" y="195004"/>
                </a:lnTo>
                <a:cubicBezTo>
                  <a:pt x="0" y="87306"/>
                  <a:pt x="87306" y="0"/>
                  <a:pt x="1950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3" name="Rechthoek met één afgeknipte en afgeronde hoek 12"/>
          <p:cNvSpPr/>
          <p:nvPr userDrawn="1"/>
        </p:nvSpPr>
        <p:spPr>
          <a:xfrm rot="5400000">
            <a:off x="2781547" y="2882652"/>
            <a:ext cx="1108343" cy="6842357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3 w 1107290"/>
              <a:gd name="connsiteY4" fmla="*/ 119762 h 1173175"/>
              <a:gd name="connsiteX5" fmla="*/ 195004 w 1107290"/>
              <a:gd name="connsiteY5" fmla="*/ 0 h 1173175"/>
              <a:gd name="connsiteX0" fmla="*/ 204726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04726 w 1117012"/>
              <a:gd name="connsiteY5" fmla="*/ 674 h 1173849"/>
              <a:gd name="connsiteX0" fmla="*/ 292275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92275 w 1117012"/>
              <a:gd name="connsiteY5" fmla="*/ 674 h 1173849"/>
              <a:gd name="connsiteX0" fmla="*/ 292275 w 1117012"/>
              <a:gd name="connsiteY0" fmla="*/ 4263 h 1177438"/>
              <a:gd name="connsiteX1" fmla="*/ 1115680 w 1117012"/>
              <a:gd name="connsiteY1" fmla="*/ 7438 h 1177438"/>
              <a:gd name="connsiteX2" fmla="*/ 1117012 w 1117012"/>
              <a:gd name="connsiteY2" fmla="*/ 1177438 h 1177438"/>
              <a:gd name="connsiteX3" fmla="*/ 9722 w 1117012"/>
              <a:gd name="connsiteY3" fmla="*/ 1174263 h 1177438"/>
              <a:gd name="connsiteX4" fmla="*/ 0 w 1117012"/>
              <a:gd name="connsiteY4" fmla="*/ 80551 h 1177438"/>
              <a:gd name="connsiteX5" fmla="*/ 292275 w 1117012"/>
              <a:gd name="connsiteY5" fmla="*/ 4263 h 1177438"/>
              <a:gd name="connsiteX0" fmla="*/ 263092 w 1117012"/>
              <a:gd name="connsiteY0" fmla="*/ 4791 h 1176294"/>
              <a:gd name="connsiteX1" fmla="*/ 1115680 w 1117012"/>
              <a:gd name="connsiteY1" fmla="*/ 6294 h 1176294"/>
              <a:gd name="connsiteX2" fmla="*/ 1117012 w 1117012"/>
              <a:gd name="connsiteY2" fmla="*/ 1176294 h 1176294"/>
              <a:gd name="connsiteX3" fmla="*/ 9722 w 1117012"/>
              <a:gd name="connsiteY3" fmla="*/ 1173119 h 1176294"/>
              <a:gd name="connsiteX4" fmla="*/ 0 w 1117012"/>
              <a:gd name="connsiteY4" fmla="*/ 79407 h 1176294"/>
              <a:gd name="connsiteX5" fmla="*/ 263092 w 1117012"/>
              <a:gd name="connsiteY5" fmla="*/ 4791 h 1176294"/>
              <a:gd name="connsiteX0" fmla="*/ 321458 w 1117012"/>
              <a:gd name="connsiteY0" fmla="*/ 5348 h 1175179"/>
              <a:gd name="connsiteX1" fmla="*/ 1115680 w 1117012"/>
              <a:gd name="connsiteY1" fmla="*/ 5179 h 1175179"/>
              <a:gd name="connsiteX2" fmla="*/ 1117012 w 1117012"/>
              <a:gd name="connsiteY2" fmla="*/ 1175179 h 1175179"/>
              <a:gd name="connsiteX3" fmla="*/ 9722 w 1117012"/>
              <a:gd name="connsiteY3" fmla="*/ 1172004 h 1175179"/>
              <a:gd name="connsiteX4" fmla="*/ 0 w 1117012"/>
              <a:gd name="connsiteY4" fmla="*/ 78292 h 1175179"/>
              <a:gd name="connsiteX5" fmla="*/ 321458 w 1117012"/>
              <a:gd name="connsiteY5" fmla="*/ 5348 h 1175179"/>
              <a:gd name="connsiteX0" fmla="*/ 317122 w 1112676"/>
              <a:gd name="connsiteY0" fmla="*/ 18765 h 1188596"/>
              <a:gd name="connsiteX1" fmla="*/ 1111344 w 1112676"/>
              <a:gd name="connsiteY1" fmla="*/ 18596 h 1188596"/>
              <a:gd name="connsiteX2" fmla="*/ 1112676 w 1112676"/>
              <a:gd name="connsiteY2" fmla="*/ 1188596 h 1188596"/>
              <a:gd name="connsiteX3" fmla="*/ 5386 w 1112676"/>
              <a:gd name="connsiteY3" fmla="*/ 1185421 h 1188596"/>
              <a:gd name="connsiteX4" fmla="*/ 0 w 1112676"/>
              <a:gd name="connsiteY4" fmla="*/ 62658 h 1188596"/>
              <a:gd name="connsiteX5" fmla="*/ 317122 w 1112676"/>
              <a:gd name="connsiteY5" fmla="*/ 18765 h 1188596"/>
              <a:gd name="connsiteX0" fmla="*/ 318546 w 1114100"/>
              <a:gd name="connsiteY0" fmla="*/ 169 h 1170000"/>
              <a:gd name="connsiteX1" fmla="*/ 1112768 w 1114100"/>
              <a:gd name="connsiteY1" fmla="*/ 0 h 1170000"/>
              <a:gd name="connsiteX2" fmla="*/ 1114100 w 1114100"/>
              <a:gd name="connsiteY2" fmla="*/ 1170000 h 1170000"/>
              <a:gd name="connsiteX3" fmla="*/ 6810 w 1114100"/>
              <a:gd name="connsiteY3" fmla="*/ 1166825 h 1170000"/>
              <a:gd name="connsiteX4" fmla="*/ 1424 w 1114100"/>
              <a:gd name="connsiteY4" fmla="*/ 44062 h 1170000"/>
              <a:gd name="connsiteX5" fmla="*/ 318546 w 1114100"/>
              <a:gd name="connsiteY5" fmla="*/ 169 h 1170000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252117 w 1112676"/>
              <a:gd name="connsiteY0" fmla="*/ 261 h 1170837"/>
              <a:gd name="connsiteX1" fmla="*/ 1111344 w 1112676"/>
              <a:gd name="connsiteY1" fmla="*/ 837 h 1170837"/>
              <a:gd name="connsiteX2" fmla="*/ 1112676 w 1112676"/>
              <a:gd name="connsiteY2" fmla="*/ 1170837 h 1170837"/>
              <a:gd name="connsiteX3" fmla="*/ 5386 w 1112676"/>
              <a:gd name="connsiteY3" fmla="*/ 1167662 h 1170837"/>
              <a:gd name="connsiteX4" fmla="*/ 0 w 1112676"/>
              <a:gd name="connsiteY4" fmla="*/ 44899 h 1170837"/>
              <a:gd name="connsiteX5" fmla="*/ 252117 w 1112676"/>
              <a:gd name="connsiteY5" fmla="*/ 261 h 1170837"/>
              <a:gd name="connsiteX0" fmla="*/ 246731 w 1107290"/>
              <a:gd name="connsiteY0" fmla="*/ 1326 h 1171902"/>
              <a:gd name="connsiteX1" fmla="*/ 1105958 w 1107290"/>
              <a:gd name="connsiteY1" fmla="*/ 1902 h 1171902"/>
              <a:gd name="connsiteX2" fmla="*/ 1107290 w 1107290"/>
              <a:gd name="connsiteY2" fmla="*/ 1171902 h 1171902"/>
              <a:gd name="connsiteX3" fmla="*/ 0 w 1107290"/>
              <a:gd name="connsiteY3" fmla="*/ 1168727 h 1171902"/>
              <a:gd name="connsiteX4" fmla="*/ 3281 w 1107290"/>
              <a:gd name="connsiteY4" fmla="*/ 40005 h 1171902"/>
              <a:gd name="connsiteX5" fmla="*/ 246731 w 1107290"/>
              <a:gd name="connsiteY5" fmla="*/ 1326 h 1171902"/>
              <a:gd name="connsiteX0" fmla="*/ 246731 w 1107290"/>
              <a:gd name="connsiteY0" fmla="*/ 70 h 1170646"/>
              <a:gd name="connsiteX1" fmla="*/ 1105958 w 1107290"/>
              <a:gd name="connsiteY1" fmla="*/ 646 h 1170646"/>
              <a:gd name="connsiteX2" fmla="*/ 1107290 w 1107290"/>
              <a:gd name="connsiteY2" fmla="*/ 1170646 h 1170646"/>
              <a:gd name="connsiteX3" fmla="*/ 0 w 1107290"/>
              <a:gd name="connsiteY3" fmla="*/ 1167471 h 1170646"/>
              <a:gd name="connsiteX4" fmla="*/ 3281 w 1107290"/>
              <a:gd name="connsiteY4" fmla="*/ 38749 h 1170646"/>
              <a:gd name="connsiteX5" fmla="*/ 246731 w 1107290"/>
              <a:gd name="connsiteY5" fmla="*/ 70 h 1170646"/>
              <a:gd name="connsiteX0" fmla="*/ 246731 w 1107290"/>
              <a:gd name="connsiteY0" fmla="*/ 0 h 1170576"/>
              <a:gd name="connsiteX1" fmla="*/ 1105958 w 1107290"/>
              <a:gd name="connsiteY1" fmla="*/ 576 h 1170576"/>
              <a:gd name="connsiteX2" fmla="*/ 1107290 w 1107290"/>
              <a:gd name="connsiteY2" fmla="*/ 1170576 h 1170576"/>
              <a:gd name="connsiteX3" fmla="*/ 0 w 1107290"/>
              <a:gd name="connsiteY3" fmla="*/ 1167401 h 1170576"/>
              <a:gd name="connsiteX4" fmla="*/ 3281 w 1107290"/>
              <a:gd name="connsiteY4" fmla="*/ 38679 h 1170576"/>
              <a:gd name="connsiteX5" fmla="*/ 246731 w 1107290"/>
              <a:gd name="connsiteY5" fmla="*/ 0 h 1170576"/>
              <a:gd name="connsiteX0" fmla="*/ 246731 w 1107290"/>
              <a:gd name="connsiteY0" fmla="*/ 52 h 1170628"/>
              <a:gd name="connsiteX1" fmla="*/ 1105958 w 1107290"/>
              <a:gd name="connsiteY1" fmla="*/ 628 h 1170628"/>
              <a:gd name="connsiteX2" fmla="*/ 1107290 w 1107290"/>
              <a:gd name="connsiteY2" fmla="*/ 1170628 h 1170628"/>
              <a:gd name="connsiteX3" fmla="*/ 0 w 1107290"/>
              <a:gd name="connsiteY3" fmla="*/ 1167453 h 1170628"/>
              <a:gd name="connsiteX4" fmla="*/ 3281 w 1107290"/>
              <a:gd name="connsiteY4" fmla="*/ 38731 h 1170628"/>
              <a:gd name="connsiteX5" fmla="*/ 246731 w 1107290"/>
              <a:gd name="connsiteY5" fmla="*/ 52 h 1170628"/>
              <a:gd name="connsiteX0" fmla="*/ 250422 w 1110981"/>
              <a:gd name="connsiteY0" fmla="*/ 27 h 1170603"/>
              <a:gd name="connsiteX1" fmla="*/ 1109649 w 1110981"/>
              <a:gd name="connsiteY1" fmla="*/ 603 h 1170603"/>
              <a:gd name="connsiteX2" fmla="*/ 1110981 w 1110981"/>
              <a:gd name="connsiteY2" fmla="*/ 1170603 h 1170603"/>
              <a:gd name="connsiteX3" fmla="*/ 3691 w 1110981"/>
              <a:gd name="connsiteY3" fmla="*/ 1167428 h 1170603"/>
              <a:gd name="connsiteX4" fmla="*/ 2638 w 1110981"/>
              <a:gd name="connsiteY4" fmla="*/ 46882 h 1170603"/>
              <a:gd name="connsiteX5" fmla="*/ 250422 w 1110981"/>
              <a:gd name="connsiteY5" fmla="*/ 27 h 1170603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0 h 1170576"/>
              <a:gd name="connsiteX1" fmla="*/ 1107011 w 1108343"/>
              <a:gd name="connsiteY1" fmla="*/ 576 h 1170576"/>
              <a:gd name="connsiteX2" fmla="*/ 1108343 w 1108343"/>
              <a:gd name="connsiteY2" fmla="*/ 1170576 h 1170576"/>
              <a:gd name="connsiteX3" fmla="*/ 1053 w 1108343"/>
              <a:gd name="connsiteY3" fmla="*/ 1167401 h 1170576"/>
              <a:gd name="connsiteX4" fmla="*/ 0 w 1108343"/>
              <a:gd name="connsiteY4" fmla="*/ 46855 h 1170576"/>
              <a:gd name="connsiteX5" fmla="*/ 247784 w 1108343"/>
              <a:gd name="connsiteY5" fmla="*/ 0 h 117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343" h="1170576">
                <a:moveTo>
                  <a:pt x="247784" y="0"/>
                </a:moveTo>
                <a:lnTo>
                  <a:pt x="1107011" y="576"/>
                </a:lnTo>
                <a:cubicBezTo>
                  <a:pt x="1108513" y="392693"/>
                  <a:pt x="1106841" y="778459"/>
                  <a:pt x="1108343" y="1170576"/>
                </a:cubicBezTo>
                <a:lnTo>
                  <a:pt x="1053" y="1167401"/>
                </a:lnTo>
                <a:cubicBezTo>
                  <a:pt x="1053" y="842402"/>
                  <a:pt x="0" y="371854"/>
                  <a:pt x="0" y="46855"/>
                </a:cubicBezTo>
                <a:cubicBezTo>
                  <a:pt x="8673" y="12162"/>
                  <a:pt x="27411" y="741"/>
                  <a:pt x="247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469853" y="6477126"/>
            <a:ext cx="1287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>
                <a:solidFill>
                  <a:prstClr val="black"/>
                </a:solidFill>
              </a:rPr>
              <a:t>www.advantive.nl</a:t>
            </a:r>
          </a:p>
        </p:txBody>
      </p:sp>
      <p:sp>
        <p:nvSpPr>
          <p:cNvPr id="15" name="Afgeronde rechthoek 8"/>
          <p:cNvSpPr/>
          <p:nvPr userDrawn="1"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Freeform 82"/>
          <p:cNvSpPr>
            <a:spLocks noEditPoints="1"/>
          </p:cNvSpPr>
          <p:nvPr userDrawn="1"/>
        </p:nvSpPr>
        <p:spPr bwMode="black">
          <a:xfrm>
            <a:off x="1666234" y="5016126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8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57" y="4969958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4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80" y="4836015"/>
            <a:ext cx="720000" cy="720000"/>
          </a:xfrm>
          <a:prstGeom prst="rect">
            <a:avLst/>
          </a:prstGeom>
          <a:noFill/>
        </p:spPr>
      </p:pic>
      <p:sp>
        <p:nvSpPr>
          <p:cNvPr id="19" name="Rechthoek 25"/>
          <p:cNvSpPr/>
          <p:nvPr userDrawn="1"/>
        </p:nvSpPr>
        <p:spPr>
          <a:xfrm>
            <a:off x="5392338" y="4393738"/>
            <a:ext cx="1171575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srgbClr val="FFEBE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Beleven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5469853" y="4969959"/>
            <a:ext cx="516265" cy="478168"/>
          </a:xfrm>
          <a:prstGeom prst="rect">
            <a:avLst/>
          </a:prstGeom>
        </p:spPr>
      </p:pic>
      <p:pic>
        <p:nvPicPr>
          <p:cNvPr id="29" name="Afbeelding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8" y="5936237"/>
            <a:ext cx="2767099" cy="794805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06333"/>
            <a:ext cx="5343525" cy="871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319170"/>
            <a:ext cx="5343525" cy="899588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Plaats hier een ondertitel</a:t>
            </a:r>
          </a:p>
        </p:txBody>
      </p:sp>
    </p:spTree>
    <p:extLst>
      <p:ext uri="{BB962C8B-B14F-4D97-AF65-F5344CB8AC3E}">
        <p14:creationId xmlns:p14="http://schemas.microsoft.com/office/powerpoint/2010/main" val="95481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848383"/>
            <a:ext cx="720000" cy="720000"/>
          </a:xfrm>
          <a:prstGeom prst="rect">
            <a:avLst/>
          </a:prstGeom>
          <a:noFill/>
        </p:spPr>
      </p:pic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9" name="Rechthoek 13"/>
          <p:cNvSpPr/>
          <p:nvPr userDrawn="1"/>
        </p:nvSpPr>
        <p:spPr>
          <a:xfrm>
            <a:off x="10639424" y="109513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8646"/>
            <a:ext cx="720000" cy="720000"/>
          </a:xfrm>
          <a:prstGeom prst="rect">
            <a:avLst/>
          </a:prstGeom>
          <a:noFill/>
        </p:spPr>
      </p:pic>
      <p:sp>
        <p:nvSpPr>
          <p:cNvPr id="21" name="Rechthoek 6"/>
          <p:cNvSpPr/>
          <p:nvPr userDrawn="1"/>
        </p:nvSpPr>
        <p:spPr>
          <a:xfrm>
            <a:off x="0" y="110313"/>
            <a:ext cx="9029700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20972"/>
            <a:ext cx="10928350" cy="4506363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95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6" name="Rond enkele hoek rechthoek 8"/>
          <p:cNvSpPr/>
          <p:nvPr userDrawn="1"/>
        </p:nvSpPr>
        <p:spPr>
          <a:xfrm>
            <a:off x="0" y="1470013"/>
            <a:ext cx="11811000" cy="53879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942720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hthoek 3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5810" y="848383"/>
            <a:ext cx="720000" cy="720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nd enkele hoek rechthoek 8"/>
          <p:cNvSpPr/>
          <p:nvPr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2174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5307330" y="1810341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3905004" y="3224246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11102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</p:spTree>
    <p:extLst>
      <p:ext uri="{BB962C8B-B14F-4D97-AF65-F5344CB8AC3E}">
        <p14:creationId xmlns:p14="http://schemas.microsoft.com/office/powerpoint/2010/main" val="3150005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6" name="Rechthoek 20"/>
          <p:cNvSpPr/>
          <p:nvPr userDrawn="1"/>
        </p:nvSpPr>
        <p:spPr>
          <a:xfrm>
            <a:off x="10639424" y="109929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9062"/>
            <a:ext cx="720000" cy="720000"/>
          </a:xfrm>
          <a:prstGeom prst="rect">
            <a:avLst/>
          </a:prstGeom>
          <a:noFill/>
        </p:spPr>
      </p:pic>
      <p:sp>
        <p:nvSpPr>
          <p:cNvPr id="24" name="Rechthoek 12"/>
          <p:cNvSpPr/>
          <p:nvPr userDrawn="1"/>
        </p:nvSpPr>
        <p:spPr>
          <a:xfrm>
            <a:off x="0" y="110729"/>
            <a:ext cx="7639836" cy="11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hthoek 18"/>
          <p:cNvSpPr/>
          <p:nvPr userDrawn="1"/>
        </p:nvSpPr>
        <p:spPr>
          <a:xfrm>
            <a:off x="7859699" y="109941"/>
            <a:ext cx="1170000" cy="116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hthoek 19"/>
          <p:cNvSpPr/>
          <p:nvPr userDrawn="1"/>
        </p:nvSpPr>
        <p:spPr>
          <a:xfrm>
            <a:off x="9248775" y="109935"/>
            <a:ext cx="1170000" cy="1169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1229"/>
            <a:ext cx="6902450" cy="4561272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Rond enkele hoek rechthoek 4"/>
          <p:cNvSpPr/>
          <p:nvPr userDrawn="1"/>
        </p:nvSpPr>
        <p:spPr>
          <a:xfrm rot="10800000">
            <a:off x="7639836" y="1471229"/>
            <a:ext cx="4552164" cy="4777171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3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579872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0"/>
          <p:cNvSpPr/>
          <p:nvPr userDrawn="1"/>
        </p:nvSpPr>
        <p:spPr>
          <a:xfrm>
            <a:off x="10639425" y="108731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062812_white-02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6" y="691807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9"/>
          <p:cNvSpPr/>
          <p:nvPr userDrawn="1"/>
        </p:nvSpPr>
        <p:spPr>
          <a:xfrm>
            <a:off x="0" y="109519"/>
            <a:ext cx="9029700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nd enkele hoek rechthoek 8"/>
          <p:cNvSpPr/>
          <p:nvPr userDrawn="1"/>
        </p:nvSpPr>
        <p:spPr>
          <a:xfrm>
            <a:off x="0" y="1469219"/>
            <a:ext cx="11811000" cy="5388782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06609"/>
            <a:ext cx="10928350" cy="4425891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31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2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0323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404" y="982326"/>
            <a:ext cx="468000" cy="468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AFCA0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04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111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5306553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3900455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4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8151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848383"/>
            <a:ext cx="720000" cy="720000"/>
          </a:xfrm>
          <a:prstGeom prst="rect">
            <a:avLst/>
          </a:prstGeom>
          <a:noFill/>
        </p:spPr>
      </p:pic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9" name="Rechthoek 13"/>
          <p:cNvSpPr/>
          <p:nvPr userDrawn="1"/>
        </p:nvSpPr>
        <p:spPr>
          <a:xfrm>
            <a:off x="10639424" y="109513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8646"/>
            <a:ext cx="720000" cy="720000"/>
          </a:xfrm>
          <a:prstGeom prst="rect">
            <a:avLst/>
          </a:prstGeom>
          <a:noFill/>
        </p:spPr>
      </p:pic>
      <p:sp>
        <p:nvSpPr>
          <p:cNvPr id="21" name="Rechthoek 6"/>
          <p:cNvSpPr/>
          <p:nvPr userDrawn="1"/>
        </p:nvSpPr>
        <p:spPr>
          <a:xfrm>
            <a:off x="0" y="110313"/>
            <a:ext cx="9029700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20972"/>
            <a:ext cx="10928350" cy="4506363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95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6" name="Rond enkele hoek rechthoek 8"/>
          <p:cNvSpPr/>
          <p:nvPr userDrawn="1"/>
        </p:nvSpPr>
        <p:spPr>
          <a:xfrm>
            <a:off x="0" y="1470013"/>
            <a:ext cx="11811000" cy="53879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16610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20"/>
          <p:cNvSpPr/>
          <p:nvPr userDrawn="1"/>
        </p:nvSpPr>
        <p:spPr>
          <a:xfrm>
            <a:off x="10639424" y="108693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hthoek 15"/>
          <p:cNvSpPr/>
          <p:nvPr userDrawn="1"/>
        </p:nvSpPr>
        <p:spPr>
          <a:xfrm>
            <a:off x="786" y="109493"/>
            <a:ext cx="7639836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9993"/>
            <a:ext cx="6902450" cy="4562508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echthoek 1"/>
          <p:cNvSpPr/>
          <p:nvPr userDrawn="1"/>
        </p:nvSpPr>
        <p:spPr>
          <a:xfrm>
            <a:off x="7860485" y="108705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nd enkele hoek rechthoek 4"/>
          <p:cNvSpPr/>
          <p:nvPr userDrawn="1"/>
        </p:nvSpPr>
        <p:spPr>
          <a:xfrm rot="10800000">
            <a:off x="7639836" y="1469993"/>
            <a:ext cx="4552164" cy="4778407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8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9561" y="108705"/>
            <a:ext cx="1170787" cy="1169988"/>
          </a:xfrm>
          <a:solidFill>
            <a:srgbClr val="AFCA01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0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1" name="Rond enkele hoek rechthoek 4"/>
          <p:cNvSpPr/>
          <p:nvPr userDrawn="1"/>
        </p:nvSpPr>
        <p:spPr>
          <a:xfrm rot="10800000">
            <a:off x="7639836" y="1758164"/>
            <a:ext cx="4552164" cy="4490236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2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5" y="691769"/>
            <a:ext cx="468943" cy="468000"/>
          </a:xfrm>
          <a:prstGeom prst="rect">
            <a:avLst/>
          </a:prstGeom>
          <a:noFill/>
        </p:spPr>
      </p:pic>
      <p:sp>
        <p:nvSpPr>
          <p:cNvPr id="3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5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151473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55335"/>
            <a:ext cx="10928350" cy="4477165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 82"/>
          <p:cNvSpPr>
            <a:spLocks noEditPoints="1"/>
          </p:cNvSpPr>
          <p:nvPr userDrawn="1"/>
        </p:nvSpPr>
        <p:spPr bwMode="black">
          <a:xfrm>
            <a:off x="10764195" y="737957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508465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 82"/>
          <p:cNvSpPr>
            <a:spLocks noEditPoints="1"/>
          </p:cNvSpPr>
          <p:nvPr userDrawn="1"/>
        </p:nvSpPr>
        <p:spPr bwMode="black">
          <a:xfrm>
            <a:off x="8247202" y="1030082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0084CC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4567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2"/>
          <p:cNvSpPr/>
          <p:nvPr userDrawn="1"/>
        </p:nvSpPr>
        <p:spPr>
          <a:xfrm>
            <a:off x="0" y="113118"/>
            <a:ext cx="7639836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18"/>
          <p:cNvSpPr/>
          <p:nvPr userDrawn="1"/>
        </p:nvSpPr>
        <p:spPr>
          <a:xfrm>
            <a:off x="7859699" y="112330"/>
            <a:ext cx="1170000" cy="1169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3618"/>
            <a:ext cx="6902450" cy="4558883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ond enkele hoek rechthoek 4"/>
          <p:cNvSpPr/>
          <p:nvPr userDrawn="1"/>
        </p:nvSpPr>
        <p:spPr>
          <a:xfrm rot="10800000">
            <a:off x="7639836" y="1473618"/>
            <a:ext cx="4552164" cy="4774782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12330"/>
            <a:ext cx="1170787" cy="1169988"/>
          </a:xfrm>
          <a:solidFill>
            <a:srgbClr val="0084CC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9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0" name="Rechthoek 21"/>
          <p:cNvSpPr/>
          <p:nvPr userDrawn="1"/>
        </p:nvSpPr>
        <p:spPr>
          <a:xfrm>
            <a:off x="10638638" y="112330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82"/>
          <p:cNvSpPr>
            <a:spLocks noEditPoints="1"/>
          </p:cNvSpPr>
          <p:nvPr userDrawn="1"/>
        </p:nvSpPr>
        <p:spPr bwMode="black">
          <a:xfrm>
            <a:off x="10763409" y="698118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776608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75707"/>
            <a:ext cx="10928350" cy="4456793"/>
          </a:xfrm>
          <a:noFill/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4495"/>
            <a:ext cx="516265" cy="478168"/>
          </a:xfrm>
          <a:prstGeom prst="rect">
            <a:avLst/>
          </a:prstGeom>
        </p:spPr>
      </p:pic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808594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FF020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8183222" y="997350"/>
            <a:ext cx="516265" cy="478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06447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106135"/>
            <a:ext cx="7639836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7859699" y="105347"/>
            <a:ext cx="1170000" cy="1169988"/>
          </a:xfrm>
          <a:prstGeom prst="rect">
            <a:avLst/>
          </a:prstGeom>
          <a:solidFill>
            <a:srgbClr val="FF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6635"/>
            <a:ext cx="6902450" cy="4565866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ond enkele hoek rechthoek 4"/>
          <p:cNvSpPr/>
          <p:nvPr/>
        </p:nvSpPr>
        <p:spPr>
          <a:xfrm rot="10800000">
            <a:off x="7639836" y="1466635"/>
            <a:ext cx="4552164" cy="4781765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4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05347"/>
            <a:ext cx="1170787" cy="1169988"/>
          </a:xfrm>
          <a:solidFill>
            <a:srgbClr val="F90607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7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2" name="Rechthoek 21"/>
          <p:cNvSpPr/>
          <p:nvPr userDrawn="1"/>
        </p:nvSpPr>
        <p:spPr>
          <a:xfrm>
            <a:off x="10638638" y="105347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1117"/>
            <a:ext cx="516265" cy="478168"/>
          </a:xfrm>
          <a:prstGeom prst="rect">
            <a:avLst/>
          </a:prstGeom>
        </p:spPr>
      </p:pic>
      <p:sp>
        <p:nvSpPr>
          <p:cNvPr id="2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41773030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6" y="4343440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1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6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0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3" y="2739679"/>
            <a:ext cx="1024839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399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6" y="1447800"/>
            <a:ext cx="10240453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700" spc="-15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0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313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hthoek 3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5810" y="848383"/>
            <a:ext cx="720000" cy="720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nd enkele hoek rechthoek 8"/>
          <p:cNvSpPr/>
          <p:nvPr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2174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5307330" y="1810341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3905004" y="3224246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11102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</p:spTree>
    <p:extLst>
      <p:ext uri="{BB962C8B-B14F-4D97-AF65-F5344CB8AC3E}">
        <p14:creationId xmlns:p14="http://schemas.microsoft.com/office/powerpoint/2010/main" val="390474212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74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52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50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02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55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51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2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78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387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0"/>
          <p:cNvSpPr/>
          <p:nvPr userDrawn="1"/>
        </p:nvSpPr>
        <p:spPr>
          <a:xfrm>
            <a:off x="10639425" y="108731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062812_white-02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6" y="691807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9"/>
          <p:cNvSpPr/>
          <p:nvPr userDrawn="1"/>
        </p:nvSpPr>
        <p:spPr>
          <a:xfrm>
            <a:off x="0" y="109519"/>
            <a:ext cx="9029700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nd enkele hoek rechthoek 8"/>
          <p:cNvSpPr/>
          <p:nvPr userDrawn="1"/>
        </p:nvSpPr>
        <p:spPr>
          <a:xfrm>
            <a:off x="0" y="1469219"/>
            <a:ext cx="11811000" cy="5388782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06609"/>
            <a:ext cx="10928350" cy="4425891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31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2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00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6" name="Rechthoek 20"/>
          <p:cNvSpPr/>
          <p:nvPr userDrawn="1"/>
        </p:nvSpPr>
        <p:spPr>
          <a:xfrm>
            <a:off x="10639424" y="109929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9062"/>
            <a:ext cx="720000" cy="720000"/>
          </a:xfrm>
          <a:prstGeom prst="rect">
            <a:avLst/>
          </a:prstGeom>
          <a:noFill/>
        </p:spPr>
      </p:pic>
      <p:sp>
        <p:nvSpPr>
          <p:cNvPr id="24" name="Rechthoek 12"/>
          <p:cNvSpPr/>
          <p:nvPr userDrawn="1"/>
        </p:nvSpPr>
        <p:spPr>
          <a:xfrm>
            <a:off x="0" y="110729"/>
            <a:ext cx="7639836" cy="11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hthoek 18"/>
          <p:cNvSpPr/>
          <p:nvPr userDrawn="1"/>
        </p:nvSpPr>
        <p:spPr>
          <a:xfrm>
            <a:off x="7859699" y="109941"/>
            <a:ext cx="1170000" cy="116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hthoek 19"/>
          <p:cNvSpPr/>
          <p:nvPr userDrawn="1"/>
        </p:nvSpPr>
        <p:spPr>
          <a:xfrm>
            <a:off x="9248775" y="109935"/>
            <a:ext cx="1170000" cy="1169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1229"/>
            <a:ext cx="6902450" cy="4561272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Rond enkele hoek rechthoek 4"/>
          <p:cNvSpPr/>
          <p:nvPr userDrawn="1"/>
        </p:nvSpPr>
        <p:spPr>
          <a:xfrm rot="10800000">
            <a:off x="7639836" y="1471229"/>
            <a:ext cx="4552164" cy="4777171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3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0289245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669" r="2510" b="19050"/>
          <a:stretch/>
        </p:blipFill>
        <p:spPr>
          <a:xfrm>
            <a:off x="0" y="3174"/>
            <a:ext cx="12204700" cy="6857207"/>
          </a:xfrm>
          <a:prstGeom prst="rect">
            <a:avLst/>
          </a:prstGeom>
        </p:spPr>
      </p:pic>
      <p:sp>
        <p:nvSpPr>
          <p:cNvPr id="26" name="Rechthoek 25"/>
          <p:cNvSpPr/>
          <p:nvPr userDrawn="1"/>
        </p:nvSpPr>
        <p:spPr>
          <a:xfrm>
            <a:off x="4102892" y="4386882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Beheren</a:t>
            </a:r>
          </a:p>
        </p:txBody>
      </p:sp>
      <p:sp>
        <p:nvSpPr>
          <p:cNvPr id="25" name="Rechthoek 24"/>
          <p:cNvSpPr/>
          <p:nvPr userDrawn="1"/>
        </p:nvSpPr>
        <p:spPr>
          <a:xfrm>
            <a:off x="2813446" y="4386882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Bouwen</a:t>
            </a:r>
          </a:p>
        </p:txBody>
      </p:sp>
      <p:sp>
        <p:nvSpPr>
          <p:cNvPr id="24" name="Rechthoek 23"/>
          <p:cNvSpPr/>
          <p:nvPr userDrawn="1"/>
        </p:nvSpPr>
        <p:spPr>
          <a:xfrm>
            <a:off x="1541463" y="4386882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Bedenken</a:t>
            </a:r>
          </a:p>
        </p:txBody>
      </p:sp>
      <p:sp>
        <p:nvSpPr>
          <p:cNvPr id="21" name="Rechthoek met één afgeknipte en afgeronde hoek 12"/>
          <p:cNvSpPr/>
          <p:nvPr userDrawn="1"/>
        </p:nvSpPr>
        <p:spPr>
          <a:xfrm rot="5400000">
            <a:off x="5616968" y="5717769"/>
            <a:ext cx="1107290" cy="1173175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290" h="1173175">
                <a:moveTo>
                  <a:pt x="195004" y="0"/>
                </a:moveTo>
                <a:lnTo>
                  <a:pt x="1105958" y="3175"/>
                </a:lnTo>
                <a:cubicBezTo>
                  <a:pt x="1107460" y="395292"/>
                  <a:pt x="1105788" y="781058"/>
                  <a:pt x="1107290" y="1173175"/>
                </a:cubicBezTo>
                <a:lnTo>
                  <a:pt x="0" y="1170000"/>
                </a:lnTo>
                <a:lnTo>
                  <a:pt x="0" y="195004"/>
                </a:lnTo>
                <a:cubicBezTo>
                  <a:pt x="0" y="87306"/>
                  <a:pt x="87306" y="0"/>
                  <a:pt x="1950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9" name="Afgeronde rechthoek 8"/>
          <p:cNvSpPr/>
          <p:nvPr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3" name="Rechthoek met één afgeknipte en afgeronde hoek 12"/>
          <p:cNvSpPr/>
          <p:nvPr userDrawn="1"/>
        </p:nvSpPr>
        <p:spPr>
          <a:xfrm rot="5400000">
            <a:off x="2781547" y="2882652"/>
            <a:ext cx="1108343" cy="6842357"/>
          </a:xfrm>
          <a:custGeom>
            <a:avLst/>
            <a:gdLst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95004 h 1170000"/>
              <a:gd name="connsiteX3" fmla="*/ 1450187 w 1450187"/>
              <a:gd name="connsiteY3" fmla="*/ 1170000 h 1170000"/>
              <a:gd name="connsiteX4" fmla="*/ 0 w 1450187"/>
              <a:gd name="connsiteY4" fmla="*/ 1170000 h 1170000"/>
              <a:gd name="connsiteX5" fmla="*/ 0 w 1450187"/>
              <a:gd name="connsiteY5" fmla="*/ 195004 h 1170000"/>
              <a:gd name="connsiteX6" fmla="*/ 195004 w 1450187"/>
              <a:gd name="connsiteY6" fmla="*/ 0 h 1170000"/>
              <a:gd name="connsiteX0" fmla="*/ 195004 w 1450187"/>
              <a:gd name="connsiteY0" fmla="*/ 0 h 1170000"/>
              <a:gd name="connsiteX1" fmla="*/ 1255183 w 1450187"/>
              <a:gd name="connsiteY1" fmla="*/ 0 h 1170000"/>
              <a:gd name="connsiteX2" fmla="*/ 1450187 w 1450187"/>
              <a:gd name="connsiteY2" fmla="*/ 1170000 h 1170000"/>
              <a:gd name="connsiteX3" fmla="*/ 0 w 1450187"/>
              <a:gd name="connsiteY3" fmla="*/ 1170000 h 1170000"/>
              <a:gd name="connsiteX4" fmla="*/ 0 w 1450187"/>
              <a:gd name="connsiteY4" fmla="*/ 195004 h 1170000"/>
              <a:gd name="connsiteX5" fmla="*/ 195004 w 1450187"/>
              <a:gd name="connsiteY5" fmla="*/ 0 h 1170000"/>
              <a:gd name="connsiteX0" fmla="*/ 195004 w 1259690"/>
              <a:gd name="connsiteY0" fmla="*/ 0 h 1176350"/>
              <a:gd name="connsiteX1" fmla="*/ 1255183 w 1259690"/>
              <a:gd name="connsiteY1" fmla="*/ 0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259690"/>
              <a:gd name="connsiteY0" fmla="*/ 0 h 1176350"/>
              <a:gd name="connsiteX1" fmla="*/ 1105958 w 1259690"/>
              <a:gd name="connsiteY1" fmla="*/ 3175 h 1176350"/>
              <a:gd name="connsiteX2" fmla="*/ 1259690 w 1259690"/>
              <a:gd name="connsiteY2" fmla="*/ 1176350 h 1176350"/>
              <a:gd name="connsiteX3" fmla="*/ 0 w 1259690"/>
              <a:gd name="connsiteY3" fmla="*/ 1170000 h 1176350"/>
              <a:gd name="connsiteX4" fmla="*/ 0 w 1259690"/>
              <a:gd name="connsiteY4" fmla="*/ 195004 h 1176350"/>
              <a:gd name="connsiteX5" fmla="*/ 195004 w 1259690"/>
              <a:gd name="connsiteY5" fmla="*/ 0 h 1176350"/>
              <a:gd name="connsiteX0" fmla="*/ 195004 w 1106146"/>
              <a:gd name="connsiteY0" fmla="*/ 0 h 1189050"/>
              <a:gd name="connsiteX1" fmla="*/ 1105958 w 1106146"/>
              <a:gd name="connsiteY1" fmla="*/ 3175 h 1189050"/>
              <a:gd name="connsiteX2" fmla="*/ 1100940 w 1106146"/>
              <a:gd name="connsiteY2" fmla="*/ 1189050 h 1189050"/>
              <a:gd name="connsiteX3" fmla="*/ 0 w 1106146"/>
              <a:gd name="connsiteY3" fmla="*/ 1170000 h 1189050"/>
              <a:gd name="connsiteX4" fmla="*/ 0 w 1106146"/>
              <a:gd name="connsiteY4" fmla="*/ 195004 h 1189050"/>
              <a:gd name="connsiteX5" fmla="*/ 195004 w 1106146"/>
              <a:gd name="connsiteY5" fmla="*/ 0 h 1189050"/>
              <a:gd name="connsiteX0" fmla="*/ 195004 w 1106250"/>
              <a:gd name="connsiteY0" fmla="*/ 0 h 1182700"/>
              <a:gd name="connsiteX1" fmla="*/ 1105958 w 1106250"/>
              <a:gd name="connsiteY1" fmla="*/ 3175 h 1182700"/>
              <a:gd name="connsiteX2" fmla="*/ 1104115 w 1106250"/>
              <a:gd name="connsiteY2" fmla="*/ 1182700 h 1182700"/>
              <a:gd name="connsiteX3" fmla="*/ 0 w 1106250"/>
              <a:gd name="connsiteY3" fmla="*/ 1170000 h 1182700"/>
              <a:gd name="connsiteX4" fmla="*/ 0 w 1106250"/>
              <a:gd name="connsiteY4" fmla="*/ 195004 h 1182700"/>
              <a:gd name="connsiteX5" fmla="*/ 195004 w 1106250"/>
              <a:gd name="connsiteY5" fmla="*/ 0 h 1182700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0 w 1107290"/>
              <a:gd name="connsiteY4" fmla="*/ 195004 h 1173175"/>
              <a:gd name="connsiteX5" fmla="*/ 195004 w 1107290"/>
              <a:gd name="connsiteY5" fmla="*/ 0 h 1173175"/>
              <a:gd name="connsiteX0" fmla="*/ 195004 w 1107290"/>
              <a:gd name="connsiteY0" fmla="*/ 0 h 1173175"/>
              <a:gd name="connsiteX1" fmla="*/ 1105958 w 1107290"/>
              <a:gd name="connsiteY1" fmla="*/ 3175 h 1173175"/>
              <a:gd name="connsiteX2" fmla="*/ 1107290 w 1107290"/>
              <a:gd name="connsiteY2" fmla="*/ 1173175 h 1173175"/>
              <a:gd name="connsiteX3" fmla="*/ 0 w 1107290"/>
              <a:gd name="connsiteY3" fmla="*/ 1170000 h 1173175"/>
              <a:gd name="connsiteX4" fmla="*/ 3 w 1107290"/>
              <a:gd name="connsiteY4" fmla="*/ 119762 h 1173175"/>
              <a:gd name="connsiteX5" fmla="*/ 195004 w 1107290"/>
              <a:gd name="connsiteY5" fmla="*/ 0 h 1173175"/>
              <a:gd name="connsiteX0" fmla="*/ 204726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04726 w 1117012"/>
              <a:gd name="connsiteY5" fmla="*/ 674 h 1173849"/>
              <a:gd name="connsiteX0" fmla="*/ 292275 w 1117012"/>
              <a:gd name="connsiteY0" fmla="*/ 674 h 1173849"/>
              <a:gd name="connsiteX1" fmla="*/ 1115680 w 1117012"/>
              <a:gd name="connsiteY1" fmla="*/ 3849 h 1173849"/>
              <a:gd name="connsiteX2" fmla="*/ 1117012 w 1117012"/>
              <a:gd name="connsiteY2" fmla="*/ 1173849 h 1173849"/>
              <a:gd name="connsiteX3" fmla="*/ 9722 w 1117012"/>
              <a:gd name="connsiteY3" fmla="*/ 1170674 h 1173849"/>
              <a:gd name="connsiteX4" fmla="*/ 0 w 1117012"/>
              <a:gd name="connsiteY4" fmla="*/ 93683 h 1173849"/>
              <a:gd name="connsiteX5" fmla="*/ 292275 w 1117012"/>
              <a:gd name="connsiteY5" fmla="*/ 674 h 1173849"/>
              <a:gd name="connsiteX0" fmla="*/ 292275 w 1117012"/>
              <a:gd name="connsiteY0" fmla="*/ 4263 h 1177438"/>
              <a:gd name="connsiteX1" fmla="*/ 1115680 w 1117012"/>
              <a:gd name="connsiteY1" fmla="*/ 7438 h 1177438"/>
              <a:gd name="connsiteX2" fmla="*/ 1117012 w 1117012"/>
              <a:gd name="connsiteY2" fmla="*/ 1177438 h 1177438"/>
              <a:gd name="connsiteX3" fmla="*/ 9722 w 1117012"/>
              <a:gd name="connsiteY3" fmla="*/ 1174263 h 1177438"/>
              <a:gd name="connsiteX4" fmla="*/ 0 w 1117012"/>
              <a:gd name="connsiteY4" fmla="*/ 80551 h 1177438"/>
              <a:gd name="connsiteX5" fmla="*/ 292275 w 1117012"/>
              <a:gd name="connsiteY5" fmla="*/ 4263 h 1177438"/>
              <a:gd name="connsiteX0" fmla="*/ 263092 w 1117012"/>
              <a:gd name="connsiteY0" fmla="*/ 4791 h 1176294"/>
              <a:gd name="connsiteX1" fmla="*/ 1115680 w 1117012"/>
              <a:gd name="connsiteY1" fmla="*/ 6294 h 1176294"/>
              <a:gd name="connsiteX2" fmla="*/ 1117012 w 1117012"/>
              <a:gd name="connsiteY2" fmla="*/ 1176294 h 1176294"/>
              <a:gd name="connsiteX3" fmla="*/ 9722 w 1117012"/>
              <a:gd name="connsiteY3" fmla="*/ 1173119 h 1176294"/>
              <a:gd name="connsiteX4" fmla="*/ 0 w 1117012"/>
              <a:gd name="connsiteY4" fmla="*/ 79407 h 1176294"/>
              <a:gd name="connsiteX5" fmla="*/ 263092 w 1117012"/>
              <a:gd name="connsiteY5" fmla="*/ 4791 h 1176294"/>
              <a:gd name="connsiteX0" fmla="*/ 321458 w 1117012"/>
              <a:gd name="connsiteY0" fmla="*/ 5348 h 1175179"/>
              <a:gd name="connsiteX1" fmla="*/ 1115680 w 1117012"/>
              <a:gd name="connsiteY1" fmla="*/ 5179 h 1175179"/>
              <a:gd name="connsiteX2" fmla="*/ 1117012 w 1117012"/>
              <a:gd name="connsiteY2" fmla="*/ 1175179 h 1175179"/>
              <a:gd name="connsiteX3" fmla="*/ 9722 w 1117012"/>
              <a:gd name="connsiteY3" fmla="*/ 1172004 h 1175179"/>
              <a:gd name="connsiteX4" fmla="*/ 0 w 1117012"/>
              <a:gd name="connsiteY4" fmla="*/ 78292 h 1175179"/>
              <a:gd name="connsiteX5" fmla="*/ 321458 w 1117012"/>
              <a:gd name="connsiteY5" fmla="*/ 5348 h 1175179"/>
              <a:gd name="connsiteX0" fmla="*/ 317122 w 1112676"/>
              <a:gd name="connsiteY0" fmla="*/ 18765 h 1188596"/>
              <a:gd name="connsiteX1" fmla="*/ 1111344 w 1112676"/>
              <a:gd name="connsiteY1" fmla="*/ 18596 h 1188596"/>
              <a:gd name="connsiteX2" fmla="*/ 1112676 w 1112676"/>
              <a:gd name="connsiteY2" fmla="*/ 1188596 h 1188596"/>
              <a:gd name="connsiteX3" fmla="*/ 5386 w 1112676"/>
              <a:gd name="connsiteY3" fmla="*/ 1185421 h 1188596"/>
              <a:gd name="connsiteX4" fmla="*/ 0 w 1112676"/>
              <a:gd name="connsiteY4" fmla="*/ 62658 h 1188596"/>
              <a:gd name="connsiteX5" fmla="*/ 317122 w 1112676"/>
              <a:gd name="connsiteY5" fmla="*/ 18765 h 1188596"/>
              <a:gd name="connsiteX0" fmla="*/ 318546 w 1114100"/>
              <a:gd name="connsiteY0" fmla="*/ 169 h 1170000"/>
              <a:gd name="connsiteX1" fmla="*/ 1112768 w 1114100"/>
              <a:gd name="connsiteY1" fmla="*/ 0 h 1170000"/>
              <a:gd name="connsiteX2" fmla="*/ 1114100 w 1114100"/>
              <a:gd name="connsiteY2" fmla="*/ 1170000 h 1170000"/>
              <a:gd name="connsiteX3" fmla="*/ 6810 w 1114100"/>
              <a:gd name="connsiteY3" fmla="*/ 1166825 h 1170000"/>
              <a:gd name="connsiteX4" fmla="*/ 1424 w 1114100"/>
              <a:gd name="connsiteY4" fmla="*/ 44062 h 1170000"/>
              <a:gd name="connsiteX5" fmla="*/ 318546 w 1114100"/>
              <a:gd name="connsiteY5" fmla="*/ 169 h 1170000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317122 w 1112676"/>
              <a:gd name="connsiteY0" fmla="*/ 347 h 1170178"/>
              <a:gd name="connsiteX1" fmla="*/ 1111344 w 1112676"/>
              <a:gd name="connsiteY1" fmla="*/ 178 h 1170178"/>
              <a:gd name="connsiteX2" fmla="*/ 1112676 w 1112676"/>
              <a:gd name="connsiteY2" fmla="*/ 1170178 h 1170178"/>
              <a:gd name="connsiteX3" fmla="*/ 5386 w 1112676"/>
              <a:gd name="connsiteY3" fmla="*/ 1167003 h 1170178"/>
              <a:gd name="connsiteX4" fmla="*/ 0 w 1112676"/>
              <a:gd name="connsiteY4" fmla="*/ 44240 h 1170178"/>
              <a:gd name="connsiteX5" fmla="*/ 317122 w 1112676"/>
              <a:gd name="connsiteY5" fmla="*/ 347 h 1170178"/>
              <a:gd name="connsiteX0" fmla="*/ 252117 w 1112676"/>
              <a:gd name="connsiteY0" fmla="*/ 261 h 1170837"/>
              <a:gd name="connsiteX1" fmla="*/ 1111344 w 1112676"/>
              <a:gd name="connsiteY1" fmla="*/ 837 h 1170837"/>
              <a:gd name="connsiteX2" fmla="*/ 1112676 w 1112676"/>
              <a:gd name="connsiteY2" fmla="*/ 1170837 h 1170837"/>
              <a:gd name="connsiteX3" fmla="*/ 5386 w 1112676"/>
              <a:gd name="connsiteY3" fmla="*/ 1167662 h 1170837"/>
              <a:gd name="connsiteX4" fmla="*/ 0 w 1112676"/>
              <a:gd name="connsiteY4" fmla="*/ 44899 h 1170837"/>
              <a:gd name="connsiteX5" fmla="*/ 252117 w 1112676"/>
              <a:gd name="connsiteY5" fmla="*/ 261 h 1170837"/>
              <a:gd name="connsiteX0" fmla="*/ 246731 w 1107290"/>
              <a:gd name="connsiteY0" fmla="*/ 1326 h 1171902"/>
              <a:gd name="connsiteX1" fmla="*/ 1105958 w 1107290"/>
              <a:gd name="connsiteY1" fmla="*/ 1902 h 1171902"/>
              <a:gd name="connsiteX2" fmla="*/ 1107290 w 1107290"/>
              <a:gd name="connsiteY2" fmla="*/ 1171902 h 1171902"/>
              <a:gd name="connsiteX3" fmla="*/ 0 w 1107290"/>
              <a:gd name="connsiteY3" fmla="*/ 1168727 h 1171902"/>
              <a:gd name="connsiteX4" fmla="*/ 3281 w 1107290"/>
              <a:gd name="connsiteY4" fmla="*/ 40005 h 1171902"/>
              <a:gd name="connsiteX5" fmla="*/ 246731 w 1107290"/>
              <a:gd name="connsiteY5" fmla="*/ 1326 h 1171902"/>
              <a:gd name="connsiteX0" fmla="*/ 246731 w 1107290"/>
              <a:gd name="connsiteY0" fmla="*/ 70 h 1170646"/>
              <a:gd name="connsiteX1" fmla="*/ 1105958 w 1107290"/>
              <a:gd name="connsiteY1" fmla="*/ 646 h 1170646"/>
              <a:gd name="connsiteX2" fmla="*/ 1107290 w 1107290"/>
              <a:gd name="connsiteY2" fmla="*/ 1170646 h 1170646"/>
              <a:gd name="connsiteX3" fmla="*/ 0 w 1107290"/>
              <a:gd name="connsiteY3" fmla="*/ 1167471 h 1170646"/>
              <a:gd name="connsiteX4" fmla="*/ 3281 w 1107290"/>
              <a:gd name="connsiteY4" fmla="*/ 38749 h 1170646"/>
              <a:gd name="connsiteX5" fmla="*/ 246731 w 1107290"/>
              <a:gd name="connsiteY5" fmla="*/ 70 h 1170646"/>
              <a:gd name="connsiteX0" fmla="*/ 246731 w 1107290"/>
              <a:gd name="connsiteY0" fmla="*/ 0 h 1170576"/>
              <a:gd name="connsiteX1" fmla="*/ 1105958 w 1107290"/>
              <a:gd name="connsiteY1" fmla="*/ 576 h 1170576"/>
              <a:gd name="connsiteX2" fmla="*/ 1107290 w 1107290"/>
              <a:gd name="connsiteY2" fmla="*/ 1170576 h 1170576"/>
              <a:gd name="connsiteX3" fmla="*/ 0 w 1107290"/>
              <a:gd name="connsiteY3" fmla="*/ 1167401 h 1170576"/>
              <a:gd name="connsiteX4" fmla="*/ 3281 w 1107290"/>
              <a:gd name="connsiteY4" fmla="*/ 38679 h 1170576"/>
              <a:gd name="connsiteX5" fmla="*/ 246731 w 1107290"/>
              <a:gd name="connsiteY5" fmla="*/ 0 h 1170576"/>
              <a:gd name="connsiteX0" fmla="*/ 246731 w 1107290"/>
              <a:gd name="connsiteY0" fmla="*/ 52 h 1170628"/>
              <a:gd name="connsiteX1" fmla="*/ 1105958 w 1107290"/>
              <a:gd name="connsiteY1" fmla="*/ 628 h 1170628"/>
              <a:gd name="connsiteX2" fmla="*/ 1107290 w 1107290"/>
              <a:gd name="connsiteY2" fmla="*/ 1170628 h 1170628"/>
              <a:gd name="connsiteX3" fmla="*/ 0 w 1107290"/>
              <a:gd name="connsiteY3" fmla="*/ 1167453 h 1170628"/>
              <a:gd name="connsiteX4" fmla="*/ 3281 w 1107290"/>
              <a:gd name="connsiteY4" fmla="*/ 38731 h 1170628"/>
              <a:gd name="connsiteX5" fmla="*/ 246731 w 1107290"/>
              <a:gd name="connsiteY5" fmla="*/ 52 h 1170628"/>
              <a:gd name="connsiteX0" fmla="*/ 250422 w 1110981"/>
              <a:gd name="connsiteY0" fmla="*/ 27 h 1170603"/>
              <a:gd name="connsiteX1" fmla="*/ 1109649 w 1110981"/>
              <a:gd name="connsiteY1" fmla="*/ 603 h 1170603"/>
              <a:gd name="connsiteX2" fmla="*/ 1110981 w 1110981"/>
              <a:gd name="connsiteY2" fmla="*/ 1170603 h 1170603"/>
              <a:gd name="connsiteX3" fmla="*/ 3691 w 1110981"/>
              <a:gd name="connsiteY3" fmla="*/ 1167428 h 1170603"/>
              <a:gd name="connsiteX4" fmla="*/ 2638 w 1110981"/>
              <a:gd name="connsiteY4" fmla="*/ 46882 h 1170603"/>
              <a:gd name="connsiteX5" fmla="*/ 250422 w 1110981"/>
              <a:gd name="connsiteY5" fmla="*/ 27 h 1170603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30 h 1170606"/>
              <a:gd name="connsiteX1" fmla="*/ 1107011 w 1108343"/>
              <a:gd name="connsiteY1" fmla="*/ 606 h 1170606"/>
              <a:gd name="connsiteX2" fmla="*/ 1108343 w 1108343"/>
              <a:gd name="connsiteY2" fmla="*/ 1170606 h 1170606"/>
              <a:gd name="connsiteX3" fmla="*/ 1053 w 1108343"/>
              <a:gd name="connsiteY3" fmla="*/ 1167431 h 1170606"/>
              <a:gd name="connsiteX4" fmla="*/ 0 w 1108343"/>
              <a:gd name="connsiteY4" fmla="*/ 46885 h 1170606"/>
              <a:gd name="connsiteX5" fmla="*/ 247784 w 1108343"/>
              <a:gd name="connsiteY5" fmla="*/ 30 h 1170606"/>
              <a:gd name="connsiteX0" fmla="*/ 247784 w 1108343"/>
              <a:gd name="connsiteY0" fmla="*/ 0 h 1170576"/>
              <a:gd name="connsiteX1" fmla="*/ 1107011 w 1108343"/>
              <a:gd name="connsiteY1" fmla="*/ 576 h 1170576"/>
              <a:gd name="connsiteX2" fmla="*/ 1108343 w 1108343"/>
              <a:gd name="connsiteY2" fmla="*/ 1170576 h 1170576"/>
              <a:gd name="connsiteX3" fmla="*/ 1053 w 1108343"/>
              <a:gd name="connsiteY3" fmla="*/ 1167401 h 1170576"/>
              <a:gd name="connsiteX4" fmla="*/ 0 w 1108343"/>
              <a:gd name="connsiteY4" fmla="*/ 46855 h 1170576"/>
              <a:gd name="connsiteX5" fmla="*/ 247784 w 1108343"/>
              <a:gd name="connsiteY5" fmla="*/ 0 h 117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8343" h="1170576">
                <a:moveTo>
                  <a:pt x="247784" y="0"/>
                </a:moveTo>
                <a:lnTo>
                  <a:pt x="1107011" y="576"/>
                </a:lnTo>
                <a:cubicBezTo>
                  <a:pt x="1108513" y="392693"/>
                  <a:pt x="1106841" y="778459"/>
                  <a:pt x="1108343" y="1170576"/>
                </a:cubicBezTo>
                <a:lnTo>
                  <a:pt x="1053" y="1167401"/>
                </a:lnTo>
                <a:cubicBezTo>
                  <a:pt x="1053" y="842402"/>
                  <a:pt x="0" y="371854"/>
                  <a:pt x="0" y="46855"/>
                </a:cubicBezTo>
                <a:cubicBezTo>
                  <a:pt x="8673" y="12162"/>
                  <a:pt x="27411" y="741"/>
                  <a:pt x="2477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5469853" y="6477126"/>
            <a:ext cx="1287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>
                <a:solidFill>
                  <a:prstClr val="black"/>
                </a:solidFill>
              </a:rPr>
              <a:t>www.advantive.nl</a:t>
            </a:r>
          </a:p>
        </p:txBody>
      </p:sp>
      <p:sp>
        <p:nvSpPr>
          <p:cNvPr id="15" name="Afgeronde rechthoek 8"/>
          <p:cNvSpPr/>
          <p:nvPr userDrawn="1"/>
        </p:nvSpPr>
        <p:spPr>
          <a:xfrm>
            <a:off x="6" y="5651500"/>
            <a:ext cx="6867519" cy="1206500"/>
          </a:xfrm>
          <a:custGeom>
            <a:avLst/>
            <a:gdLst>
              <a:gd name="connsiteX0" fmla="*/ 0 w 7175500"/>
              <a:gd name="connsiteY0" fmla="*/ 304806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8" fmla="*/ 0 w 7175500"/>
              <a:gd name="connsiteY8" fmla="*/ 304806 h 1828800"/>
              <a:gd name="connsiteX0" fmla="*/ 0 w 7175500"/>
              <a:gd name="connsiteY0" fmla="*/ 1523994 h 1828800"/>
              <a:gd name="connsiteX1" fmla="*/ 304806 w 7175500"/>
              <a:gd name="connsiteY1" fmla="*/ 0 h 1828800"/>
              <a:gd name="connsiteX2" fmla="*/ 6870694 w 7175500"/>
              <a:gd name="connsiteY2" fmla="*/ 0 h 1828800"/>
              <a:gd name="connsiteX3" fmla="*/ 7175500 w 7175500"/>
              <a:gd name="connsiteY3" fmla="*/ 304806 h 1828800"/>
              <a:gd name="connsiteX4" fmla="*/ 7175500 w 7175500"/>
              <a:gd name="connsiteY4" fmla="*/ 1523994 h 1828800"/>
              <a:gd name="connsiteX5" fmla="*/ 6870694 w 7175500"/>
              <a:gd name="connsiteY5" fmla="*/ 1828800 h 1828800"/>
              <a:gd name="connsiteX6" fmla="*/ 304806 w 7175500"/>
              <a:gd name="connsiteY6" fmla="*/ 1828800 h 1828800"/>
              <a:gd name="connsiteX7" fmla="*/ 0 w 7175500"/>
              <a:gd name="connsiteY7" fmla="*/ 1523994 h 182880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5" fmla="*/ 7386624 w 7691430"/>
              <a:gd name="connsiteY5" fmla="*/ 1828800 h 1828800"/>
              <a:gd name="connsiteX6" fmla="*/ 820736 w 7691430"/>
              <a:gd name="connsiteY6" fmla="*/ 1828800 h 1828800"/>
              <a:gd name="connsiteX0" fmla="*/ 820736 w 7691430"/>
              <a:gd name="connsiteY0" fmla="*/ 1828800 h 1920240"/>
              <a:gd name="connsiteX1" fmla="*/ 820736 w 7691430"/>
              <a:gd name="connsiteY1" fmla="*/ 0 h 1920240"/>
              <a:gd name="connsiteX2" fmla="*/ 7386624 w 7691430"/>
              <a:gd name="connsiteY2" fmla="*/ 0 h 1920240"/>
              <a:gd name="connsiteX3" fmla="*/ 7691430 w 7691430"/>
              <a:gd name="connsiteY3" fmla="*/ 304806 h 1920240"/>
              <a:gd name="connsiteX4" fmla="*/ 7691430 w 7691430"/>
              <a:gd name="connsiteY4" fmla="*/ 1523994 h 1920240"/>
              <a:gd name="connsiteX5" fmla="*/ 7478064 w 7691430"/>
              <a:gd name="connsiteY5" fmla="*/ 1920240 h 1920240"/>
              <a:gd name="connsiteX0" fmla="*/ 820736 w 7691430"/>
              <a:gd name="connsiteY0" fmla="*/ 1828800 h 1828800"/>
              <a:gd name="connsiteX1" fmla="*/ 820736 w 7691430"/>
              <a:gd name="connsiteY1" fmla="*/ 0 h 1828800"/>
              <a:gd name="connsiteX2" fmla="*/ 7386624 w 7691430"/>
              <a:gd name="connsiteY2" fmla="*/ 0 h 1828800"/>
              <a:gd name="connsiteX3" fmla="*/ 7691430 w 7691430"/>
              <a:gd name="connsiteY3" fmla="*/ 304806 h 1828800"/>
              <a:gd name="connsiteX4" fmla="*/ 7691430 w 7691430"/>
              <a:gd name="connsiteY4" fmla="*/ 1523994 h 1828800"/>
              <a:gd name="connsiteX0" fmla="*/ 0 w 6870694"/>
              <a:gd name="connsiteY0" fmla="*/ 1828800 h 1828800"/>
              <a:gd name="connsiteX1" fmla="*/ 0 w 6870694"/>
              <a:gd name="connsiteY1" fmla="*/ 0 h 1828800"/>
              <a:gd name="connsiteX2" fmla="*/ 6565888 w 6870694"/>
              <a:gd name="connsiteY2" fmla="*/ 0 h 1828800"/>
              <a:gd name="connsiteX3" fmla="*/ 6870694 w 6870694"/>
              <a:gd name="connsiteY3" fmla="*/ 304806 h 1828800"/>
              <a:gd name="connsiteX4" fmla="*/ 6870694 w 6870694"/>
              <a:gd name="connsiteY4" fmla="*/ 1523994 h 1828800"/>
              <a:gd name="connsiteX0" fmla="*/ 0 w 6870694"/>
              <a:gd name="connsiteY0" fmla="*/ 0 h 1523994"/>
              <a:gd name="connsiteX1" fmla="*/ 6565888 w 6870694"/>
              <a:gd name="connsiteY1" fmla="*/ 0 h 1523994"/>
              <a:gd name="connsiteX2" fmla="*/ 6870694 w 6870694"/>
              <a:gd name="connsiteY2" fmla="*/ 304806 h 1523994"/>
              <a:gd name="connsiteX3" fmla="*/ 6870694 w 6870694"/>
              <a:gd name="connsiteY3" fmla="*/ 1523994 h 152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0694" h="1523994">
                <a:moveTo>
                  <a:pt x="0" y="0"/>
                </a:moveTo>
                <a:lnTo>
                  <a:pt x="6565888" y="0"/>
                </a:lnTo>
                <a:cubicBezTo>
                  <a:pt x="6734228" y="0"/>
                  <a:pt x="6870694" y="136466"/>
                  <a:pt x="6870694" y="304806"/>
                </a:cubicBezTo>
                <a:lnTo>
                  <a:pt x="6870694" y="1523994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Freeform 82"/>
          <p:cNvSpPr>
            <a:spLocks noEditPoints="1"/>
          </p:cNvSpPr>
          <p:nvPr userDrawn="1"/>
        </p:nvSpPr>
        <p:spPr bwMode="black">
          <a:xfrm>
            <a:off x="1666234" y="5016126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8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57" y="4969958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4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80" y="4836015"/>
            <a:ext cx="720000" cy="720000"/>
          </a:xfrm>
          <a:prstGeom prst="rect">
            <a:avLst/>
          </a:prstGeom>
          <a:noFill/>
        </p:spPr>
      </p:pic>
      <p:sp>
        <p:nvSpPr>
          <p:cNvPr id="19" name="Rechthoek 25"/>
          <p:cNvSpPr/>
          <p:nvPr userDrawn="1"/>
        </p:nvSpPr>
        <p:spPr>
          <a:xfrm>
            <a:off x="5392338" y="4393738"/>
            <a:ext cx="1171575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r>
              <a:rPr lang="nl-NL" sz="1200">
                <a:solidFill>
                  <a:srgbClr val="FFEBE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Beleven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5469853" y="4969959"/>
            <a:ext cx="516265" cy="478168"/>
          </a:xfrm>
          <a:prstGeom prst="rect">
            <a:avLst/>
          </a:prstGeom>
        </p:spPr>
      </p:pic>
      <p:pic>
        <p:nvPicPr>
          <p:cNvPr id="29" name="Afbeelding 2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8" y="5936237"/>
            <a:ext cx="2767099" cy="794805"/>
          </a:xfrm>
          <a:prstGeom prst="rect">
            <a:avLst/>
          </a:prstGeom>
        </p:spPr>
      </p:pic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206333"/>
            <a:ext cx="5343525" cy="871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Titel</a:t>
            </a:r>
          </a:p>
        </p:txBody>
      </p:sp>
      <p:sp>
        <p:nvSpPr>
          <p:cNvPr id="3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319170"/>
            <a:ext cx="5343525" cy="899588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Plaats hier een ondertitel</a:t>
            </a:r>
          </a:p>
        </p:txBody>
      </p:sp>
    </p:spTree>
    <p:extLst>
      <p:ext uri="{BB962C8B-B14F-4D97-AF65-F5344CB8AC3E}">
        <p14:creationId xmlns:p14="http://schemas.microsoft.com/office/powerpoint/2010/main" val="18777305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848383"/>
            <a:ext cx="720000" cy="720000"/>
          </a:xfrm>
          <a:prstGeom prst="rect">
            <a:avLst/>
          </a:prstGeom>
          <a:noFill/>
        </p:spPr>
      </p:pic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9" name="Rechthoek 13"/>
          <p:cNvSpPr/>
          <p:nvPr userDrawn="1"/>
        </p:nvSpPr>
        <p:spPr>
          <a:xfrm>
            <a:off x="10639424" y="109513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8646"/>
            <a:ext cx="720000" cy="720000"/>
          </a:xfrm>
          <a:prstGeom prst="rect">
            <a:avLst/>
          </a:prstGeom>
          <a:noFill/>
        </p:spPr>
      </p:pic>
      <p:sp>
        <p:nvSpPr>
          <p:cNvPr id="21" name="Rechthoek 6"/>
          <p:cNvSpPr/>
          <p:nvPr userDrawn="1"/>
        </p:nvSpPr>
        <p:spPr>
          <a:xfrm>
            <a:off x="0" y="110313"/>
            <a:ext cx="9029700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20972"/>
            <a:ext cx="10928350" cy="4506363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4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95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6" name="Rond enkele hoek rechthoek 8"/>
          <p:cNvSpPr/>
          <p:nvPr userDrawn="1"/>
        </p:nvSpPr>
        <p:spPr>
          <a:xfrm>
            <a:off x="0" y="1470013"/>
            <a:ext cx="11811000" cy="53879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868230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hthoek 3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5810" y="848383"/>
            <a:ext cx="720000" cy="720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nd enkele hoek rechthoek 8"/>
          <p:cNvSpPr/>
          <p:nvPr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217444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5307330" y="1810341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3905004" y="3224246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11102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</p:spTree>
    <p:extLst>
      <p:ext uri="{BB962C8B-B14F-4D97-AF65-F5344CB8AC3E}">
        <p14:creationId xmlns:p14="http://schemas.microsoft.com/office/powerpoint/2010/main" val="321024038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>
                <a:solidFill>
                  <a:srgbClr val="FFC000"/>
                </a:solidFill>
              </a:rPr>
              <a:pPr/>
              <a:t>‹#›</a:t>
            </a:fld>
            <a:endParaRPr lang="nl-NL">
              <a:solidFill>
                <a:srgbClr val="FFC000"/>
              </a:solidFill>
            </a:endParaRPr>
          </a:p>
        </p:txBody>
      </p:sp>
      <p:sp>
        <p:nvSpPr>
          <p:cNvPr id="16" name="Rechthoek 20"/>
          <p:cNvSpPr/>
          <p:nvPr userDrawn="1"/>
        </p:nvSpPr>
        <p:spPr>
          <a:xfrm>
            <a:off x="10639424" y="109929"/>
            <a:ext cx="1171575" cy="117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4" descr="\\MAGNUM\Projects\Microsoft\Cloud Power FY12\Design\ICONS_PNG\IIS-MULTI-TENANCY.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912" y="559062"/>
            <a:ext cx="720000" cy="720000"/>
          </a:xfrm>
          <a:prstGeom prst="rect">
            <a:avLst/>
          </a:prstGeom>
          <a:noFill/>
        </p:spPr>
      </p:pic>
      <p:sp>
        <p:nvSpPr>
          <p:cNvPr id="24" name="Rechthoek 12"/>
          <p:cNvSpPr/>
          <p:nvPr userDrawn="1"/>
        </p:nvSpPr>
        <p:spPr>
          <a:xfrm>
            <a:off x="0" y="110729"/>
            <a:ext cx="7639836" cy="11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hthoek 18"/>
          <p:cNvSpPr/>
          <p:nvPr userDrawn="1"/>
        </p:nvSpPr>
        <p:spPr>
          <a:xfrm>
            <a:off x="7859699" y="109941"/>
            <a:ext cx="1170000" cy="116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hthoek 19"/>
          <p:cNvSpPr/>
          <p:nvPr userDrawn="1"/>
        </p:nvSpPr>
        <p:spPr>
          <a:xfrm>
            <a:off x="9248775" y="109935"/>
            <a:ext cx="1170000" cy="1169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1229"/>
            <a:ext cx="6902450" cy="4561272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9" name="Rond enkele hoek rechthoek 4"/>
          <p:cNvSpPr/>
          <p:nvPr userDrawn="1"/>
        </p:nvSpPr>
        <p:spPr>
          <a:xfrm rot="10800000">
            <a:off x="7639836" y="1471229"/>
            <a:ext cx="4552164" cy="4777171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3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0722240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0"/>
          <p:cNvSpPr/>
          <p:nvPr userDrawn="1"/>
        </p:nvSpPr>
        <p:spPr>
          <a:xfrm>
            <a:off x="10639425" y="108731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062812_white-02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6" y="691807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9"/>
          <p:cNvSpPr/>
          <p:nvPr userDrawn="1"/>
        </p:nvSpPr>
        <p:spPr>
          <a:xfrm>
            <a:off x="0" y="109519"/>
            <a:ext cx="9029700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nd enkele hoek rechthoek 8"/>
          <p:cNvSpPr/>
          <p:nvPr userDrawn="1"/>
        </p:nvSpPr>
        <p:spPr>
          <a:xfrm>
            <a:off x="0" y="1469219"/>
            <a:ext cx="11811000" cy="5388782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06609"/>
            <a:ext cx="10928350" cy="4425891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31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2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4120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404" y="982326"/>
            <a:ext cx="468000" cy="468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AFCA0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04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111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5306553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3900455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4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05356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20"/>
          <p:cNvSpPr/>
          <p:nvPr userDrawn="1"/>
        </p:nvSpPr>
        <p:spPr>
          <a:xfrm>
            <a:off x="10639424" y="108693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hthoek 15"/>
          <p:cNvSpPr/>
          <p:nvPr userDrawn="1"/>
        </p:nvSpPr>
        <p:spPr>
          <a:xfrm>
            <a:off x="786" y="109493"/>
            <a:ext cx="7639836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9993"/>
            <a:ext cx="6902450" cy="4562508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echthoek 1"/>
          <p:cNvSpPr/>
          <p:nvPr userDrawn="1"/>
        </p:nvSpPr>
        <p:spPr>
          <a:xfrm>
            <a:off x="7860485" y="108705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nd enkele hoek rechthoek 4"/>
          <p:cNvSpPr/>
          <p:nvPr userDrawn="1"/>
        </p:nvSpPr>
        <p:spPr>
          <a:xfrm rot="10800000">
            <a:off x="7639836" y="1469993"/>
            <a:ext cx="4552164" cy="4778407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8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9561" y="108705"/>
            <a:ext cx="1170787" cy="1169988"/>
          </a:xfrm>
          <a:solidFill>
            <a:srgbClr val="AFCA01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0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1" name="Rond enkele hoek rechthoek 4"/>
          <p:cNvSpPr/>
          <p:nvPr userDrawn="1"/>
        </p:nvSpPr>
        <p:spPr>
          <a:xfrm rot="10800000">
            <a:off x="7639836" y="1758164"/>
            <a:ext cx="4552164" cy="4490236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2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5" y="691769"/>
            <a:ext cx="468943" cy="468000"/>
          </a:xfrm>
          <a:prstGeom prst="rect">
            <a:avLst/>
          </a:prstGeom>
          <a:noFill/>
        </p:spPr>
      </p:pic>
      <p:sp>
        <p:nvSpPr>
          <p:cNvPr id="3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5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9610935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55335"/>
            <a:ext cx="10928350" cy="4477165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 82"/>
          <p:cNvSpPr>
            <a:spLocks noEditPoints="1"/>
          </p:cNvSpPr>
          <p:nvPr userDrawn="1"/>
        </p:nvSpPr>
        <p:spPr bwMode="black">
          <a:xfrm>
            <a:off x="10764195" y="737957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8847156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 82"/>
          <p:cNvSpPr>
            <a:spLocks noEditPoints="1"/>
          </p:cNvSpPr>
          <p:nvPr userDrawn="1"/>
        </p:nvSpPr>
        <p:spPr bwMode="black">
          <a:xfrm>
            <a:off x="8247202" y="1030082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0084CC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6438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2"/>
          <p:cNvSpPr/>
          <p:nvPr userDrawn="1"/>
        </p:nvSpPr>
        <p:spPr>
          <a:xfrm>
            <a:off x="0" y="113118"/>
            <a:ext cx="7639836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18"/>
          <p:cNvSpPr/>
          <p:nvPr userDrawn="1"/>
        </p:nvSpPr>
        <p:spPr>
          <a:xfrm>
            <a:off x="7859699" y="112330"/>
            <a:ext cx="1170000" cy="1169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73618"/>
            <a:ext cx="6902450" cy="4558883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ond enkele hoek rechthoek 4"/>
          <p:cNvSpPr/>
          <p:nvPr userDrawn="1"/>
        </p:nvSpPr>
        <p:spPr>
          <a:xfrm rot="10800000">
            <a:off x="7639836" y="1473618"/>
            <a:ext cx="4552164" cy="4774782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7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12330"/>
            <a:ext cx="1170787" cy="1169988"/>
          </a:xfrm>
          <a:solidFill>
            <a:srgbClr val="0084CC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29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0" name="Rechthoek 21"/>
          <p:cNvSpPr/>
          <p:nvPr userDrawn="1"/>
        </p:nvSpPr>
        <p:spPr>
          <a:xfrm>
            <a:off x="10638638" y="112330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 82"/>
          <p:cNvSpPr>
            <a:spLocks noEditPoints="1"/>
          </p:cNvSpPr>
          <p:nvPr userDrawn="1"/>
        </p:nvSpPr>
        <p:spPr bwMode="black">
          <a:xfrm>
            <a:off x="10763409" y="698118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06516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0"/>
          <p:cNvSpPr/>
          <p:nvPr userDrawn="1"/>
        </p:nvSpPr>
        <p:spPr>
          <a:xfrm>
            <a:off x="10639425" y="108731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062812_white-02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6" y="691807"/>
            <a:ext cx="468943" cy="46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9"/>
          <p:cNvSpPr/>
          <p:nvPr userDrawn="1"/>
        </p:nvSpPr>
        <p:spPr>
          <a:xfrm>
            <a:off x="0" y="109519"/>
            <a:ext cx="9029700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nd enkele hoek rechthoek 8"/>
          <p:cNvSpPr/>
          <p:nvPr userDrawn="1"/>
        </p:nvSpPr>
        <p:spPr>
          <a:xfrm>
            <a:off x="0" y="1469219"/>
            <a:ext cx="11811000" cy="5388782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606609"/>
            <a:ext cx="10928350" cy="4425891"/>
          </a:xfrm>
        </p:spPr>
        <p:txBody>
          <a:bodyPr/>
          <a:lstStyle>
            <a:lvl1pPr marL="542925" indent="-542925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3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2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31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2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7362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75707"/>
            <a:ext cx="10928350" cy="4456793"/>
          </a:xfrm>
          <a:noFill/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6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4495"/>
            <a:ext cx="516265" cy="478168"/>
          </a:xfrm>
          <a:prstGeom prst="rect">
            <a:avLst/>
          </a:prstGeom>
        </p:spPr>
      </p:pic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889134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FF020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8183222" y="997350"/>
            <a:ext cx="516265" cy="4781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070483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106135"/>
            <a:ext cx="7639836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7859699" y="105347"/>
            <a:ext cx="1170000" cy="1169988"/>
          </a:xfrm>
          <a:prstGeom prst="rect">
            <a:avLst/>
          </a:prstGeom>
          <a:solidFill>
            <a:srgbClr val="FFE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6635"/>
            <a:ext cx="6902450" cy="4565866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ond enkele hoek rechthoek 4"/>
          <p:cNvSpPr/>
          <p:nvPr/>
        </p:nvSpPr>
        <p:spPr>
          <a:xfrm rot="10800000">
            <a:off x="7639836" y="1466635"/>
            <a:ext cx="4552164" cy="4781765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F90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14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8775" y="105347"/>
            <a:ext cx="1170787" cy="1169988"/>
          </a:xfrm>
          <a:solidFill>
            <a:srgbClr val="F90607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17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2" name="Rechthoek 21"/>
          <p:cNvSpPr/>
          <p:nvPr userDrawn="1"/>
        </p:nvSpPr>
        <p:spPr>
          <a:xfrm>
            <a:off x="10638638" y="105347"/>
            <a:ext cx="1154112" cy="1170000"/>
          </a:xfrm>
          <a:prstGeom prst="rect">
            <a:avLst/>
          </a:prstGeom>
          <a:solidFill>
            <a:srgbClr val="F9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94" b="52199"/>
          <a:stretch/>
        </p:blipFill>
        <p:spPr>
          <a:xfrm>
            <a:off x="10733167" y="701117"/>
            <a:ext cx="516265" cy="478168"/>
          </a:xfrm>
          <a:prstGeom prst="rect">
            <a:avLst/>
          </a:prstGeom>
        </p:spPr>
      </p:pic>
      <p:sp>
        <p:nvSpPr>
          <p:cNvPr id="21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5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20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74707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6" y="4343440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1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6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0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subtitle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3" y="2739679"/>
            <a:ext cx="1024839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399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6" y="1447800"/>
            <a:ext cx="10240453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700" spc="-15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6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nd enkele hoek rechthoek 30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15322" y="399250"/>
            <a:ext cx="1171575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9404" y="982326"/>
            <a:ext cx="468000" cy="468000"/>
          </a:xfrm>
          <a:prstGeom prst="rect">
            <a:avLst/>
          </a:prstGeom>
          <a:noFill/>
        </p:spPr>
      </p:pic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AFCA0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5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04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18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111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5306553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3900455" y="32206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4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6311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20"/>
          <p:cNvSpPr/>
          <p:nvPr userDrawn="1"/>
        </p:nvSpPr>
        <p:spPr>
          <a:xfrm>
            <a:off x="10639424" y="108693"/>
            <a:ext cx="1171575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hthoek 15"/>
          <p:cNvSpPr/>
          <p:nvPr userDrawn="1"/>
        </p:nvSpPr>
        <p:spPr>
          <a:xfrm>
            <a:off x="786" y="109493"/>
            <a:ext cx="7639836" cy="1170000"/>
          </a:xfrm>
          <a:prstGeom prst="rect">
            <a:avLst/>
          </a:prstGeom>
          <a:solidFill>
            <a:srgbClr val="AFC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469993"/>
            <a:ext cx="6902450" cy="4562508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58888" indent="-34448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46300" indent="-317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6" name="Rechthoek 1"/>
          <p:cNvSpPr/>
          <p:nvPr userDrawn="1"/>
        </p:nvSpPr>
        <p:spPr>
          <a:xfrm>
            <a:off x="7860485" y="108705"/>
            <a:ext cx="1170000" cy="1169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nd enkele hoek rechthoek 4"/>
          <p:cNvSpPr/>
          <p:nvPr userDrawn="1"/>
        </p:nvSpPr>
        <p:spPr>
          <a:xfrm rot="10800000">
            <a:off x="7639836" y="1469993"/>
            <a:ext cx="4552164" cy="4778407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sp>
        <p:nvSpPr>
          <p:cNvPr id="28" name="Tijdelijke aanduiding voor tekst 11"/>
          <p:cNvSpPr>
            <a:spLocks noGrp="1"/>
          </p:cNvSpPr>
          <p:nvPr>
            <p:ph type="body" sz="quarter" idx="14"/>
          </p:nvPr>
        </p:nvSpPr>
        <p:spPr>
          <a:xfrm>
            <a:off x="9249561" y="108705"/>
            <a:ext cx="1170787" cy="1169988"/>
          </a:xfrm>
          <a:solidFill>
            <a:srgbClr val="AFCA01"/>
          </a:solidFill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30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852984" y="6248400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AFCA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31" name="Rond enkele hoek rechthoek 4"/>
          <p:cNvSpPr/>
          <p:nvPr userDrawn="1"/>
        </p:nvSpPr>
        <p:spPr>
          <a:xfrm rot="10800000">
            <a:off x="7639836" y="1758164"/>
            <a:ext cx="4552164" cy="4490236"/>
          </a:xfrm>
          <a:custGeom>
            <a:avLst/>
            <a:gdLst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  <a:gd name="connsiteX4" fmla="*/ 0 w 4552164"/>
              <a:gd name="connsiteY4" fmla="*/ 4490236 h 4490236"/>
              <a:gd name="connsiteX5" fmla="*/ 0 w 4552164"/>
              <a:gd name="connsiteY5" fmla="*/ 0 h 4490236"/>
              <a:gd name="connsiteX0" fmla="*/ 0 w 4552164"/>
              <a:gd name="connsiteY0" fmla="*/ 0 h 4581676"/>
              <a:gd name="connsiteX1" fmla="*/ 4133988 w 4552164"/>
              <a:gd name="connsiteY1" fmla="*/ 0 h 4581676"/>
              <a:gd name="connsiteX2" fmla="*/ 4552164 w 4552164"/>
              <a:gd name="connsiteY2" fmla="*/ 418176 h 4581676"/>
              <a:gd name="connsiteX3" fmla="*/ 4552164 w 4552164"/>
              <a:gd name="connsiteY3" fmla="*/ 4490236 h 4581676"/>
              <a:gd name="connsiteX4" fmla="*/ 91440 w 4552164"/>
              <a:gd name="connsiteY4" fmla="*/ 4581676 h 4581676"/>
              <a:gd name="connsiteX0" fmla="*/ 0 w 4552164"/>
              <a:gd name="connsiteY0" fmla="*/ 0 h 4490236"/>
              <a:gd name="connsiteX1" fmla="*/ 4133988 w 4552164"/>
              <a:gd name="connsiteY1" fmla="*/ 0 h 4490236"/>
              <a:gd name="connsiteX2" fmla="*/ 4552164 w 4552164"/>
              <a:gd name="connsiteY2" fmla="*/ 418176 h 4490236"/>
              <a:gd name="connsiteX3" fmla="*/ 4552164 w 4552164"/>
              <a:gd name="connsiteY3" fmla="*/ 4490236 h 449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164" h="4490236">
                <a:moveTo>
                  <a:pt x="0" y="0"/>
                </a:moveTo>
                <a:lnTo>
                  <a:pt x="4133988" y="0"/>
                </a:lnTo>
                <a:cubicBezTo>
                  <a:pt x="4364940" y="0"/>
                  <a:pt x="4552164" y="187224"/>
                  <a:pt x="4552164" y="418176"/>
                </a:cubicBezTo>
                <a:lnTo>
                  <a:pt x="4552164" y="4490236"/>
                </a:lnTo>
              </a:path>
            </a:pathLst>
          </a:custGeom>
          <a:noFill/>
          <a:ln w="38100">
            <a:solidFill>
              <a:srgbClr val="AFC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</a:endParaRPr>
          </a:p>
        </p:txBody>
      </p:sp>
      <p:pic>
        <p:nvPicPr>
          <p:cNvPr id="32" name="Picture 16" descr="062812_white-02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035" y="691769"/>
            <a:ext cx="468943" cy="468000"/>
          </a:xfrm>
          <a:prstGeom prst="rect">
            <a:avLst/>
          </a:prstGeom>
          <a:noFill/>
        </p:spPr>
      </p:pic>
      <p:sp>
        <p:nvSpPr>
          <p:cNvPr id="33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14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5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690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288602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9"/>
          <p:cNvSpPr/>
          <p:nvPr userDrawn="1"/>
        </p:nvSpPr>
        <p:spPr>
          <a:xfrm>
            <a:off x="0" y="109513"/>
            <a:ext cx="9029700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/>
          </p:nvPr>
        </p:nvSpPr>
        <p:spPr>
          <a:xfrm>
            <a:off x="438150" y="1555335"/>
            <a:ext cx="10928350" cy="4477165"/>
          </a:xfrm>
        </p:spPr>
        <p:txBody>
          <a:bodyPr/>
          <a:lstStyle>
            <a:lvl1pPr marL="542925" indent="-542925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901700" indent="-444500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338263" indent="-4238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709738" indent="-338138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239963" indent="-322263">
              <a:buFontTx/>
              <a:buBlip>
                <a:blip r:embed="rId2"/>
              </a:buBlip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0" name="Tijdelijke aanduiding voor afbeelding 12"/>
          <p:cNvSpPr>
            <a:spLocks noGrp="1"/>
          </p:cNvSpPr>
          <p:nvPr>
            <p:ph type="pic" sz="quarter" idx="13" hasCustomPrompt="1"/>
          </p:nvPr>
        </p:nvSpPr>
        <p:spPr>
          <a:xfrm>
            <a:off x="9249562" y="108725"/>
            <a:ext cx="1170000" cy="116998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 </a:t>
            </a:r>
          </a:p>
        </p:txBody>
      </p:sp>
      <p:sp>
        <p:nvSpPr>
          <p:cNvPr id="22" name="Tijdelijke aanduiding voor dianummer 1"/>
          <p:cNvSpPr>
            <a:spLocks noGrp="1"/>
          </p:cNvSpPr>
          <p:nvPr>
            <p:ph type="sldNum" sz="quarter" idx="16"/>
          </p:nvPr>
        </p:nvSpPr>
        <p:spPr>
          <a:xfrm>
            <a:off x="10419562" y="62428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" name="Rond enkele hoek rechthoek 8"/>
          <p:cNvSpPr/>
          <p:nvPr userDrawn="1"/>
        </p:nvSpPr>
        <p:spPr>
          <a:xfrm>
            <a:off x="0" y="1469213"/>
            <a:ext cx="11811000" cy="5388788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hthoek 17"/>
          <p:cNvSpPr/>
          <p:nvPr userDrawn="1"/>
        </p:nvSpPr>
        <p:spPr>
          <a:xfrm>
            <a:off x="10639424" y="108713"/>
            <a:ext cx="1154112" cy="1170000"/>
          </a:xfrm>
          <a:prstGeom prst="rect">
            <a:avLst/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 82"/>
          <p:cNvSpPr>
            <a:spLocks noEditPoints="1"/>
          </p:cNvSpPr>
          <p:nvPr userDrawn="1"/>
        </p:nvSpPr>
        <p:spPr bwMode="black">
          <a:xfrm>
            <a:off x="10764195" y="737957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50" y="300019"/>
            <a:ext cx="8172450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3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0" y="814369"/>
            <a:ext cx="8172450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</p:spTree>
    <p:extLst>
      <p:ext uri="{BB962C8B-B14F-4D97-AF65-F5344CB8AC3E}">
        <p14:creationId xmlns:p14="http://schemas.microsoft.com/office/powerpoint/2010/main" val="390721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nd enkele hoek rechthoek 24"/>
          <p:cNvSpPr/>
          <p:nvPr userDrawn="1"/>
        </p:nvSpPr>
        <p:spPr>
          <a:xfrm rot="10800000" flipH="1">
            <a:off x="0" y="0"/>
            <a:ext cx="11772900" cy="5638800"/>
          </a:xfrm>
          <a:prstGeom prst="round1Rect">
            <a:avLst>
              <a:gd name="adj" fmla="val 7883"/>
            </a:avLst>
          </a:prstGeom>
          <a:solidFill>
            <a:srgbClr val="008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hthoek 41"/>
          <p:cNvSpPr/>
          <p:nvPr userDrawn="1"/>
        </p:nvSpPr>
        <p:spPr>
          <a:xfrm>
            <a:off x="8122431" y="400838"/>
            <a:ext cx="1154112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tlCol="0" anchor="t"/>
          <a:lstStyle/>
          <a:p>
            <a:endParaRPr lang="nl-NL" sz="120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hthoek 32"/>
          <p:cNvSpPr/>
          <p:nvPr userDrawn="1"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hthoek 33"/>
          <p:cNvSpPr/>
          <p:nvPr userDrawn="1"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hthoek 34"/>
          <p:cNvSpPr/>
          <p:nvPr userDrawn="1"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hthoek 35"/>
          <p:cNvSpPr/>
          <p:nvPr userDrawn="1"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hthoek 36"/>
          <p:cNvSpPr/>
          <p:nvPr userDrawn="1"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hthoek 37"/>
          <p:cNvSpPr/>
          <p:nvPr userDrawn="1"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hthoek 38"/>
          <p:cNvSpPr/>
          <p:nvPr userDrawn="1"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Rechthoek 39"/>
          <p:cNvSpPr/>
          <p:nvPr userDrawn="1"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0" y="400050"/>
            <a:ext cx="6477000" cy="11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438149" y="590550"/>
            <a:ext cx="583565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2" name="Rechthoek 11"/>
          <p:cNvSpPr/>
          <p:nvPr/>
        </p:nvSpPr>
        <p:spPr>
          <a:xfrm>
            <a:off x="6711949" y="399262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ijdelijke aanduiding voor tekst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8151" y="1104900"/>
            <a:ext cx="5835649" cy="36830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/>
              <a:t>Klik hier om een ondertitel toe te voegen</a:t>
            </a:r>
          </a:p>
        </p:txBody>
      </p:sp>
      <p:sp>
        <p:nvSpPr>
          <p:cNvPr id="16" name="Rechthoek 15"/>
          <p:cNvSpPr/>
          <p:nvPr/>
        </p:nvSpPr>
        <p:spPr>
          <a:xfrm>
            <a:off x="5307000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hthoek 16"/>
          <p:cNvSpPr/>
          <p:nvPr/>
        </p:nvSpPr>
        <p:spPr>
          <a:xfrm>
            <a:off x="6711948" y="1811342"/>
            <a:ext cx="2574949" cy="2581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hthoek 18"/>
          <p:cNvSpPr/>
          <p:nvPr/>
        </p:nvSpPr>
        <p:spPr>
          <a:xfrm>
            <a:off x="5307798" y="3223424"/>
            <a:ext cx="1170000" cy="11699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3902051" y="1811343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hthoek 20"/>
          <p:cNvSpPr/>
          <p:nvPr/>
        </p:nvSpPr>
        <p:spPr>
          <a:xfrm>
            <a:off x="3902051" y="3222624"/>
            <a:ext cx="1170000" cy="1169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497102" y="1811343"/>
            <a:ext cx="1170000" cy="1169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16" hasCustomPrompt="1"/>
          </p:nvPr>
        </p:nvSpPr>
        <p:spPr>
          <a:xfrm>
            <a:off x="6711151" y="1811341"/>
            <a:ext cx="2575746" cy="25812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7" name="Tijdelijke aanduiding voor dianummer 1"/>
          <p:cNvSpPr>
            <a:spLocks noGrp="1"/>
          </p:cNvSpPr>
          <p:nvPr>
            <p:ph type="sldNum" sz="quarter" idx="18"/>
          </p:nvPr>
        </p:nvSpPr>
        <p:spPr>
          <a:xfrm>
            <a:off x="10814885" y="6179344"/>
            <a:ext cx="958015" cy="404813"/>
          </a:xfrm>
        </p:spPr>
        <p:txBody>
          <a:bodyPr/>
          <a:lstStyle>
            <a:lvl1pPr>
              <a:defRPr sz="1600" b="1">
                <a:solidFill>
                  <a:srgbClr val="0084CC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51D4BD2-BE52-4E76-A2E3-9BB434390765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8" name="Tijdelijke aanduiding voor afbeelding 23"/>
          <p:cNvSpPr>
            <a:spLocks noGrp="1"/>
          </p:cNvSpPr>
          <p:nvPr>
            <p:ph type="pic" sz="quarter" idx="17" hasCustomPrompt="1"/>
          </p:nvPr>
        </p:nvSpPr>
        <p:spPr>
          <a:xfrm>
            <a:off x="3901402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3" name="Tijdelijke aanduiding voor afbeelding 23"/>
          <p:cNvSpPr>
            <a:spLocks noGrp="1"/>
          </p:cNvSpPr>
          <p:nvPr>
            <p:ph type="pic" sz="quarter" idx="19" hasCustomPrompt="1"/>
          </p:nvPr>
        </p:nvSpPr>
        <p:spPr>
          <a:xfrm>
            <a:off x="3901402" y="322242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8" name="Tijdelijke aanduiding voor afbeelding 23"/>
          <p:cNvSpPr>
            <a:spLocks noGrp="1"/>
          </p:cNvSpPr>
          <p:nvPr>
            <p:ph type="pic" sz="quarter" idx="20" hasCustomPrompt="1"/>
          </p:nvPr>
        </p:nvSpPr>
        <p:spPr>
          <a:xfrm>
            <a:off x="5306553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29" name="Tijdelijke aanduiding voor afbeelding 23"/>
          <p:cNvSpPr>
            <a:spLocks noGrp="1"/>
          </p:cNvSpPr>
          <p:nvPr>
            <p:ph type="pic" sz="quarter" idx="21" hasCustomPrompt="1"/>
          </p:nvPr>
        </p:nvSpPr>
        <p:spPr>
          <a:xfrm>
            <a:off x="2490755" y="18109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0" name="Tijdelijke aanduiding voor afbeelding 23"/>
          <p:cNvSpPr>
            <a:spLocks noGrp="1"/>
          </p:cNvSpPr>
          <p:nvPr>
            <p:ph type="pic" sz="quarter" idx="22" hasCustomPrompt="1"/>
          </p:nvPr>
        </p:nvSpPr>
        <p:spPr>
          <a:xfrm>
            <a:off x="5306553" y="3225193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1" name="Tijdelijke aanduiding voor afbeelding 23"/>
          <p:cNvSpPr>
            <a:spLocks noGrp="1"/>
          </p:cNvSpPr>
          <p:nvPr>
            <p:ph type="pic" sz="quarter" idx="23" hasCustomPrompt="1"/>
          </p:nvPr>
        </p:nvSpPr>
        <p:spPr>
          <a:xfrm>
            <a:off x="6707155" y="401244"/>
            <a:ext cx="1171596" cy="11703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nl-NL"/>
              <a:t>Plaats hier een afbeelding</a:t>
            </a:r>
          </a:p>
        </p:txBody>
      </p:sp>
      <p:sp>
        <p:nvSpPr>
          <p:cNvPr id="32" name="Rond enkele hoek rechthoek 8"/>
          <p:cNvSpPr/>
          <p:nvPr userDrawn="1"/>
        </p:nvSpPr>
        <p:spPr>
          <a:xfrm rot="10800000" flipH="1">
            <a:off x="0" y="-4"/>
            <a:ext cx="11976100" cy="5829303"/>
          </a:xfrm>
          <a:custGeom>
            <a:avLst/>
            <a:gdLst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  <a:gd name="connsiteX4" fmla="*/ 0 w 11823700"/>
              <a:gd name="connsiteY4" fmla="*/ 5969000 h 5969000"/>
              <a:gd name="connsiteX5" fmla="*/ 0 w 11823700"/>
              <a:gd name="connsiteY5" fmla="*/ 0 h 5969000"/>
              <a:gd name="connsiteX0" fmla="*/ 0 w 11823700"/>
              <a:gd name="connsiteY0" fmla="*/ 0 h 6060440"/>
              <a:gd name="connsiteX1" fmla="*/ 11353164 w 11823700"/>
              <a:gd name="connsiteY1" fmla="*/ 0 h 6060440"/>
              <a:gd name="connsiteX2" fmla="*/ 11823700 w 11823700"/>
              <a:gd name="connsiteY2" fmla="*/ 470536 h 6060440"/>
              <a:gd name="connsiteX3" fmla="*/ 11823700 w 11823700"/>
              <a:gd name="connsiteY3" fmla="*/ 5969000 h 6060440"/>
              <a:gd name="connsiteX4" fmla="*/ 91440 w 11823700"/>
              <a:gd name="connsiteY4" fmla="*/ 6060440 h 6060440"/>
              <a:gd name="connsiteX0" fmla="*/ 0 w 11823700"/>
              <a:gd name="connsiteY0" fmla="*/ 0 h 5969000"/>
              <a:gd name="connsiteX1" fmla="*/ 11353164 w 11823700"/>
              <a:gd name="connsiteY1" fmla="*/ 0 h 5969000"/>
              <a:gd name="connsiteX2" fmla="*/ 11823700 w 11823700"/>
              <a:gd name="connsiteY2" fmla="*/ 470536 h 5969000"/>
              <a:gd name="connsiteX3" fmla="*/ 11823700 w 11823700"/>
              <a:gd name="connsiteY3" fmla="*/ 59690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3700" h="5969000">
                <a:moveTo>
                  <a:pt x="0" y="0"/>
                </a:moveTo>
                <a:lnTo>
                  <a:pt x="11353164" y="0"/>
                </a:lnTo>
                <a:cubicBezTo>
                  <a:pt x="11613034" y="0"/>
                  <a:pt x="11823700" y="210666"/>
                  <a:pt x="11823700" y="470536"/>
                </a:cubicBezTo>
                <a:lnTo>
                  <a:pt x="11823700" y="5969000"/>
                </a:lnTo>
              </a:path>
            </a:pathLst>
          </a:custGeom>
          <a:noFill/>
          <a:ln w="38100">
            <a:solidFill>
              <a:srgbClr val="0084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 82"/>
          <p:cNvSpPr>
            <a:spLocks noEditPoints="1"/>
          </p:cNvSpPr>
          <p:nvPr userDrawn="1"/>
        </p:nvSpPr>
        <p:spPr bwMode="black">
          <a:xfrm>
            <a:off x="8247202" y="1030082"/>
            <a:ext cx="432000" cy="432000"/>
          </a:xfrm>
          <a:custGeom>
            <a:avLst/>
            <a:gdLst>
              <a:gd name="T0" fmla="*/ 436 w 2416"/>
              <a:gd name="T1" fmla="*/ 708 h 2209"/>
              <a:gd name="T2" fmla="*/ 524 w 2416"/>
              <a:gd name="T3" fmla="*/ 768 h 2209"/>
              <a:gd name="T4" fmla="*/ 883 w 2416"/>
              <a:gd name="T5" fmla="*/ 698 h 2209"/>
              <a:gd name="T6" fmla="*/ 1293 w 2416"/>
              <a:gd name="T7" fmla="*/ 707 h 2209"/>
              <a:gd name="T8" fmla="*/ 1449 w 2416"/>
              <a:gd name="T9" fmla="*/ 702 h 2209"/>
              <a:gd name="T10" fmla="*/ 1429 w 2416"/>
              <a:gd name="T11" fmla="*/ 399 h 2209"/>
              <a:gd name="T12" fmla="*/ 1317 w 2416"/>
              <a:gd name="T13" fmla="*/ 124 h 2209"/>
              <a:gd name="T14" fmla="*/ 1101 w 2416"/>
              <a:gd name="T15" fmla="*/ 21 h 2209"/>
              <a:gd name="T16" fmla="*/ 536 w 2416"/>
              <a:gd name="T17" fmla="*/ 250 h 2209"/>
              <a:gd name="T18" fmla="*/ 353 w 2416"/>
              <a:gd name="T19" fmla="*/ 433 h 2209"/>
              <a:gd name="T20" fmla="*/ 387 w 2416"/>
              <a:gd name="T21" fmla="*/ 530 h 2209"/>
              <a:gd name="T22" fmla="*/ 450 w 2416"/>
              <a:gd name="T23" fmla="*/ 1207 h 2209"/>
              <a:gd name="T24" fmla="*/ 617 w 2416"/>
              <a:gd name="T25" fmla="*/ 1272 h 2209"/>
              <a:gd name="T26" fmla="*/ 689 w 2416"/>
              <a:gd name="T27" fmla="*/ 1270 h 2209"/>
              <a:gd name="T28" fmla="*/ 653 w 2416"/>
              <a:gd name="T29" fmla="*/ 1190 h 2209"/>
              <a:gd name="T30" fmla="*/ 626 w 2416"/>
              <a:gd name="T31" fmla="*/ 1126 h 2209"/>
              <a:gd name="T32" fmla="*/ 553 w 2416"/>
              <a:gd name="T33" fmla="*/ 1010 h 2209"/>
              <a:gd name="T34" fmla="*/ 386 w 2416"/>
              <a:gd name="T35" fmla="*/ 755 h 2209"/>
              <a:gd name="T36" fmla="*/ 209 w 2416"/>
              <a:gd name="T37" fmla="*/ 573 h 2209"/>
              <a:gd name="T38" fmla="*/ 48 w 2416"/>
              <a:gd name="T39" fmla="*/ 787 h 2209"/>
              <a:gd name="T40" fmla="*/ 121 w 2416"/>
              <a:gd name="T41" fmla="*/ 1190 h 2209"/>
              <a:gd name="T42" fmla="*/ 355 w 2416"/>
              <a:gd name="T43" fmla="*/ 1178 h 2209"/>
              <a:gd name="T44" fmla="*/ 2011 w 2416"/>
              <a:gd name="T45" fmla="*/ 189 h 2209"/>
              <a:gd name="T46" fmla="*/ 1470 w 2416"/>
              <a:gd name="T47" fmla="*/ 25 h 2209"/>
              <a:gd name="T48" fmla="*/ 1383 w 2416"/>
              <a:gd name="T49" fmla="*/ 196 h 2209"/>
              <a:gd name="T50" fmla="*/ 1533 w 2416"/>
              <a:gd name="T51" fmla="*/ 610 h 2209"/>
              <a:gd name="T52" fmla="*/ 1588 w 2416"/>
              <a:gd name="T53" fmla="*/ 803 h 2209"/>
              <a:gd name="T54" fmla="*/ 1722 w 2416"/>
              <a:gd name="T55" fmla="*/ 938 h 2209"/>
              <a:gd name="T56" fmla="*/ 1907 w 2416"/>
              <a:gd name="T57" fmla="*/ 1240 h 2209"/>
              <a:gd name="T58" fmla="*/ 2277 w 2416"/>
              <a:gd name="T59" fmla="*/ 1135 h 2209"/>
              <a:gd name="T60" fmla="*/ 2323 w 2416"/>
              <a:gd name="T61" fmla="*/ 506 h 2209"/>
              <a:gd name="T62" fmla="*/ 1781 w 2416"/>
              <a:gd name="T63" fmla="*/ 1200 h 2209"/>
              <a:gd name="T64" fmla="*/ 1773 w 2416"/>
              <a:gd name="T65" fmla="*/ 1172 h 2209"/>
              <a:gd name="T66" fmla="*/ 1585 w 2416"/>
              <a:gd name="T67" fmla="*/ 862 h 2209"/>
              <a:gd name="T68" fmla="*/ 1317 w 2416"/>
              <a:gd name="T69" fmla="*/ 747 h 2209"/>
              <a:gd name="T70" fmla="*/ 907 w 2416"/>
              <a:gd name="T71" fmla="*/ 739 h 2209"/>
              <a:gd name="T72" fmla="*/ 489 w 2416"/>
              <a:gd name="T73" fmla="*/ 831 h 2209"/>
              <a:gd name="T74" fmla="*/ 627 w 2416"/>
              <a:gd name="T75" fmla="*/ 1004 h 2209"/>
              <a:gd name="T76" fmla="*/ 704 w 2416"/>
              <a:gd name="T77" fmla="*/ 1182 h 2209"/>
              <a:gd name="T78" fmla="*/ 704 w 2416"/>
              <a:gd name="T79" fmla="*/ 1183 h 2209"/>
              <a:gd name="T80" fmla="*/ 871 w 2416"/>
              <a:gd name="T81" fmla="*/ 1334 h 2209"/>
              <a:gd name="T82" fmla="*/ 1184 w 2416"/>
              <a:gd name="T83" fmla="*/ 1421 h 2209"/>
              <a:gd name="T84" fmla="*/ 1422 w 2416"/>
              <a:gd name="T85" fmla="*/ 1539 h 2209"/>
              <a:gd name="T86" fmla="*/ 1716 w 2416"/>
              <a:gd name="T87" fmla="*/ 1526 h 2209"/>
              <a:gd name="T88" fmla="*/ 1811 w 2416"/>
              <a:gd name="T89" fmla="*/ 1387 h 2209"/>
              <a:gd name="T90" fmla="*/ 1809 w 2416"/>
              <a:gd name="T91" fmla="*/ 1295 h 2209"/>
              <a:gd name="T92" fmla="*/ 1173 w 2416"/>
              <a:gd name="T93" fmla="*/ 1486 h 2209"/>
              <a:gd name="T94" fmla="*/ 1044 w 2416"/>
              <a:gd name="T95" fmla="*/ 1466 h 2209"/>
              <a:gd name="T96" fmla="*/ 984 w 2416"/>
              <a:gd name="T97" fmla="*/ 1573 h 2209"/>
              <a:gd name="T98" fmla="*/ 809 w 2416"/>
              <a:gd name="T99" fmla="*/ 1794 h 2209"/>
              <a:gd name="T100" fmla="*/ 752 w 2416"/>
              <a:gd name="T101" fmla="*/ 2011 h 2209"/>
              <a:gd name="T102" fmla="*/ 778 w 2416"/>
              <a:gd name="T103" fmla="*/ 2150 h 2209"/>
              <a:gd name="T104" fmla="*/ 880 w 2416"/>
              <a:gd name="T105" fmla="*/ 2177 h 2209"/>
              <a:gd name="T106" fmla="*/ 1012 w 2416"/>
              <a:gd name="T107" fmla="*/ 2005 h 2209"/>
              <a:gd name="T108" fmla="*/ 1226 w 2416"/>
              <a:gd name="T109" fmla="*/ 1733 h 2209"/>
              <a:gd name="T110" fmla="*/ 1245 w 2416"/>
              <a:gd name="T111" fmla="*/ 1541 h 2209"/>
              <a:gd name="T112" fmla="*/ 797 w 2416"/>
              <a:gd name="T113" fmla="*/ 1718 h 2209"/>
              <a:gd name="T114" fmla="*/ 977 w 2416"/>
              <a:gd name="T115" fmla="*/ 1520 h 2209"/>
              <a:gd name="T116" fmla="*/ 831 w 2416"/>
              <a:gd name="T117" fmla="*/ 1386 h 2209"/>
              <a:gd name="T118" fmla="*/ 584 w 2416"/>
              <a:gd name="T119" fmla="*/ 1299 h 2209"/>
              <a:gd name="T120" fmla="*/ 222 w 2416"/>
              <a:gd name="T121" fmla="*/ 1510 h 2209"/>
              <a:gd name="T122" fmla="*/ 569 w 2416"/>
              <a:gd name="T123" fmla="*/ 1809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6" h="2209">
                <a:moveTo>
                  <a:pt x="387" y="530"/>
                </a:moveTo>
                <a:cubicBezTo>
                  <a:pt x="412" y="587"/>
                  <a:pt x="412" y="651"/>
                  <a:pt x="436" y="708"/>
                </a:cubicBezTo>
                <a:cubicBezTo>
                  <a:pt x="445" y="729"/>
                  <a:pt x="445" y="729"/>
                  <a:pt x="445" y="729"/>
                </a:cubicBezTo>
                <a:cubicBezTo>
                  <a:pt x="454" y="752"/>
                  <a:pt x="490" y="770"/>
                  <a:pt x="524" y="768"/>
                </a:cubicBezTo>
                <a:cubicBezTo>
                  <a:pt x="524" y="768"/>
                  <a:pt x="524" y="768"/>
                  <a:pt x="553" y="767"/>
                </a:cubicBezTo>
                <a:cubicBezTo>
                  <a:pt x="666" y="760"/>
                  <a:pt x="772" y="718"/>
                  <a:pt x="883" y="698"/>
                </a:cubicBezTo>
                <a:cubicBezTo>
                  <a:pt x="954" y="685"/>
                  <a:pt x="1003" y="722"/>
                  <a:pt x="1070" y="733"/>
                </a:cubicBezTo>
                <a:cubicBezTo>
                  <a:pt x="1146" y="746"/>
                  <a:pt x="1215" y="702"/>
                  <a:pt x="1293" y="707"/>
                </a:cubicBezTo>
                <a:cubicBezTo>
                  <a:pt x="1348" y="710"/>
                  <a:pt x="1362" y="715"/>
                  <a:pt x="1362" y="715"/>
                </a:cubicBezTo>
                <a:cubicBezTo>
                  <a:pt x="1391" y="726"/>
                  <a:pt x="1424" y="722"/>
                  <a:pt x="1449" y="702"/>
                </a:cubicBezTo>
                <a:cubicBezTo>
                  <a:pt x="1478" y="678"/>
                  <a:pt x="1478" y="646"/>
                  <a:pt x="1477" y="611"/>
                </a:cubicBezTo>
                <a:cubicBezTo>
                  <a:pt x="1474" y="540"/>
                  <a:pt x="1468" y="462"/>
                  <a:pt x="1429" y="399"/>
                </a:cubicBezTo>
                <a:cubicBezTo>
                  <a:pt x="1401" y="353"/>
                  <a:pt x="1374" y="306"/>
                  <a:pt x="1351" y="256"/>
                </a:cubicBezTo>
                <a:cubicBezTo>
                  <a:pt x="1332" y="215"/>
                  <a:pt x="1322" y="170"/>
                  <a:pt x="1317" y="124"/>
                </a:cubicBezTo>
                <a:cubicBezTo>
                  <a:pt x="1312" y="92"/>
                  <a:pt x="1317" y="40"/>
                  <a:pt x="1281" y="23"/>
                </a:cubicBezTo>
                <a:cubicBezTo>
                  <a:pt x="1229" y="0"/>
                  <a:pt x="1155" y="13"/>
                  <a:pt x="1101" y="21"/>
                </a:cubicBezTo>
                <a:cubicBezTo>
                  <a:pt x="972" y="38"/>
                  <a:pt x="844" y="76"/>
                  <a:pt x="727" y="134"/>
                </a:cubicBezTo>
                <a:cubicBezTo>
                  <a:pt x="660" y="167"/>
                  <a:pt x="596" y="206"/>
                  <a:pt x="536" y="250"/>
                </a:cubicBezTo>
                <a:cubicBezTo>
                  <a:pt x="488" y="285"/>
                  <a:pt x="440" y="319"/>
                  <a:pt x="399" y="362"/>
                </a:cubicBezTo>
                <a:cubicBezTo>
                  <a:pt x="380" y="382"/>
                  <a:pt x="359" y="405"/>
                  <a:pt x="353" y="433"/>
                </a:cubicBezTo>
                <a:cubicBezTo>
                  <a:pt x="346" y="467"/>
                  <a:pt x="367" y="492"/>
                  <a:pt x="381" y="520"/>
                </a:cubicBezTo>
                <a:cubicBezTo>
                  <a:pt x="383" y="523"/>
                  <a:pt x="385" y="527"/>
                  <a:pt x="387" y="530"/>
                </a:cubicBezTo>
                <a:close/>
                <a:moveTo>
                  <a:pt x="355" y="1178"/>
                </a:moveTo>
                <a:cubicBezTo>
                  <a:pt x="385" y="1181"/>
                  <a:pt x="417" y="1193"/>
                  <a:pt x="450" y="1207"/>
                </a:cubicBezTo>
                <a:cubicBezTo>
                  <a:pt x="487" y="1223"/>
                  <a:pt x="524" y="1242"/>
                  <a:pt x="558" y="1255"/>
                </a:cubicBezTo>
                <a:cubicBezTo>
                  <a:pt x="577" y="1263"/>
                  <a:pt x="598" y="1267"/>
                  <a:pt x="617" y="1272"/>
                </a:cubicBezTo>
                <a:cubicBezTo>
                  <a:pt x="635" y="1276"/>
                  <a:pt x="647" y="1281"/>
                  <a:pt x="665" y="1278"/>
                </a:cubicBezTo>
                <a:cubicBezTo>
                  <a:pt x="673" y="1276"/>
                  <a:pt x="684" y="1277"/>
                  <a:pt x="689" y="1270"/>
                </a:cubicBezTo>
                <a:cubicBezTo>
                  <a:pt x="701" y="1256"/>
                  <a:pt x="690" y="1228"/>
                  <a:pt x="680" y="1218"/>
                </a:cubicBezTo>
                <a:cubicBezTo>
                  <a:pt x="670" y="1209"/>
                  <a:pt x="661" y="1200"/>
                  <a:pt x="653" y="1190"/>
                </a:cubicBezTo>
                <a:cubicBezTo>
                  <a:pt x="648" y="1184"/>
                  <a:pt x="643" y="1177"/>
                  <a:pt x="640" y="1169"/>
                </a:cubicBezTo>
                <a:cubicBezTo>
                  <a:pt x="634" y="1156"/>
                  <a:pt x="627" y="1141"/>
                  <a:pt x="626" y="1126"/>
                </a:cubicBezTo>
                <a:cubicBezTo>
                  <a:pt x="625" y="1110"/>
                  <a:pt x="624" y="1097"/>
                  <a:pt x="619" y="1082"/>
                </a:cubicBezTo>
                <a:cubicBezTo>
                  <a:pt x="607" y="1051"/>
                  <a:pt x="583" y="1023"/>
                  <a:pt x="553" y="1010"/>
                </a:cubicBezTo>
                <a:cubicBezTo>
                  <a:pt x="553" y="1010"/>
                  <a:pt x="521" y="997"/>
                  <a:pt x="479" y="944"/>
                </a:cubicBezTo>
                <a:cubicBezTo>
                  <a:pt x="450" y="907"/>
                  <a:pt x="395" y="775"/>
                  <a:pt x="386" y="755"/>
                </a:cubicBezTo>
                <a:cubicBezTo>
                  <a:pt x="364" y="704"/>
                  <a:pt x="374" y="643"/>
                  <a:pt x="356" y="592"/>
                </a:cubicBezTo>
                <a:cubicBezTo>
                  <a:pt x="333" y="526"/>
                  <a:pt x="256" y="534"/>
                  <a:pt x="209" y="573"/>
                </a:cubicBezTo>
                <a:cubicBezTo>
                  <a:pt x="209" y="573"/>
                  <a:pt x="194" y="586"/>
                  <a:pt x="138" y="637"/>
                </a:cubicBezTo>
                <a:cubicBezTo>
                  <a:pt x="94" y="677"/>
                  <a:pt x="73" y="735"/>
                  <a:pt x="48" y="787"/>
                </a:cubicBezTo>
                <a:cubicBezTo>
                  <a:pt x="6" y="879"/>
                  <a:pt x="0" y="959"/>
                  <a:pt x="1" y="1058"/>
                </a:cubicBezTo>
                <a:cubicBezTo>
                  <a:pt x="2" y="1136"/>
                  <a:pt x="54" y="1160"/>
                  <a:pt x="121" y="1190"/>
                </a:cubicBezTo>
                <a:cubicBezTo>
                  <a:pt x="121" y="1190"/>
                  <a:pt x="132" y="1194"/>
                  <a:pt x="176" y="1197"/>
                </a:cubicBezTo>
                <a:cubicBezTo>
                  <a:pt x="235" y="1201"/>
                  <a:pt x="297" y="1172"/>
                  <a:pt x="355" y="1178"/>
                </a:cubicBezTo>
                <a:close/>
                <a:moveTo>
                  <a:pt x="2323" y="506"/>
                </a:moveTo>
                <a:cubicBezTo>
                  <a:pt x="2249" y="371"/>
                  <a:pt x="2134" y="255"/>
                  <a:pt x="2011" y="189"/>
                </a:cubicBezTo>
                <a:cubicBezTo>
                  <a:pt x="1900" y="130"/>
                  <a:pt x="1747" y="56"/>
                  <a:pt x="1622" y="40"/>
                </a:cubicBezTo>
                <a:cubicBezTo>
                  <a:pt x="1540" y="30"/>
                  <a:pt x="1470" y="25"/>
                  <a:pt x="1470" y="25"/>
                </a:cubicBezTo>
                <a:cubicBezTo>
                  <a:pt x="1417" y="21"/>
                  <a:pt x="1369" y="61"/>
                  <a:pt x="1364" y="114"/>
                </a:cubicBezTo>
                <a:cubicBezTo>
                  <a:pt x="1364" y="114"/>
                  <a:pt x="1362" y="137"/>
                  <a:pt x="1383" y="196"/>
                </a:cubicBezTo>
                <a:cubicBezTo>
                  <a:pt x="1409" y="267"/>
                  <a:pt x="1445" y="333"/>
                  <a:pt x="1485" y="398"/>
                </a:cubicBezTo>
                <a:cubicBezTo>
                  <a:pt x="1524" y="460"/>
                  <a:pt x="1530" y="538"/>
                  <a:pt x="1533" y="610"/>
                </a:cubicBezTo>
                <a:cubicBezTo>
                  <a:pt x="1535" y="657"/>
                  <a:pt x="1535" y="657"/>
                  <a:pt x="1535" y="657"/>
                </a:cubicBezTo>
                <a:cubicBezTo>
                  <a:pt x="1520" y="707"/>
                  <a:pt x="1544" y="773"/>
                  <a:pt x="1588" y="803"/>
                </a:cubicBezTo>
                <a:cubicBezTo>
                  <a:pt x="1588" y="803"/>
                  <a:pt x="1613" y="820"/>
                  <a:pt x="1644" y="848"/>
                </a:cubicBezTo>
                <a:cubicBezTo>
                  <a:pt x="1669" y="872"/>
                  <a:pt x="1698" y="902"/>
                  <a:pt x="1722" y="938"/>
                </a:cubicBezTo>
                <a:cubicBezTo>
                  <a:pt x="1755" y="989"/>
                  <a:pt x="1775" y="1050"/>
                  <a:pt x="1797" y="1107"/>
                </a:cubicBezTo>
                <a:cubicBezTo>
                  <a:pt x="1822" y="1173"/>
                  <a:pt x="1827" y="1230"/>
                  <a:pt x="1907" y="1240"/>
                </a:cubicBezTo>
                <a:cubicBezTo>
                  <a:pt x="1980" y="1250"/>
                  <a:pt x="2041" y="1287"/>
                  <a:pt x="2115" y="1256"/>
                </a:cubicBezTo>
                <a:cubicBezTo>
                  <a:pt x="2175" y="1230"/>
                  <a:pt x="2231" y="1180"/>
                  <a:pt x="2277" y="1135"/>
                </a:cubicBezTo>
                <a:cubicBezTo>
                  <a:pt x="2362" y="1050"/>
                  <a:pt x="2402" y="950"/>
                  <a:pt x="2409" y="847"/>
                </a:cubicBezTo>
                <a:cubicBezTo>
                  <a:pt x="2416" y="732"/>
                  <a:pt x="2383" y="613"/>
                  <a:pt x="2323" y="506"/>
                </a:cubicBezTo>
                <a:close/>
                <a:moveTo>
                  <a:pt x="1809" y="1295"/>
                </a:moveTo>
                <a:cubicBezTo>
                  <a:pt x="1803" y="1263"/>
                  <a:pt x="1789" y="1231"/>
                  <a:pt x="1781" y="1200"/>
                </a:cubicBezTo>
                <a:cubicBezTo>
                  <a:pt x="1781" y="1200"/>
                  <a:pt x="1781" y="1200"/>
                  <a:pt x="1774" y="1177"/>
                </a:cubicBezTo>
                <a:cubicBezTo>
                  <a:pt x="1774" y="1176"/>
                  <a:pt x="1773" y="1174"/>
                  <a:pt x="1773" y="1172"/>
                </a:cubicBezTo>
                <a:cubicBezTo>
                  <a:pt x="1752" y="1100"/>
                  <a:pt x="1731" y="1044"/>
                  <a:pt x="1689" y="980"/>
                </a:cubicBezTo>
                <a:cubicBezTo>
                  <a:pt x="1661" y="936"/>
                  <a:pt x="1625" y="896"/>
                  <a:pt x="1585" y="862"/>
                </a:cubicBezTo>
                <a:cubicBezTo>
                  <a:pt x="1552" y="833"/>
                  <a:pt x="1515" y="809"/>
                  <a:pt x="1476" y="790"/>
                </a:cubicBezTo>
                <a:cubicBezTo>
                  <a:pt x="1426" y="766"/>
                  <a:pt x="1372" y="751"/>
                  <a:pt x="1317" y="747"/>
                </a:cubicBezTo>
                <a:cubicBezTo>
                  <a:pt x="1239" y="743"/>
                  <a:pt x="1170" y="787"/>
                  <a:pt x="1094" y="774"/>
                </a:cubicBezTo>
                <a:cubicBezTo>
                  <a:pt x="1027" y="762"/>
                  <a:pt x="978" y="726"/>
                  <a:pt x="907" y="739"/>
                </a:cubicBezTo>
                <a:cubicBezTo>
                  <a:pt x="796" y="758"/>
                  <a:pt x="690" y="801"/>
                  <a:pt x="577" y="807"/>
                </a:cubicBezTo>
                <a:cubicBezTo>
                  <a:pt x="548" y="809"/>
                  <a:pt x="488" y="788"/>
                  <a:pt x="489" y="831"/>
                </a:cubicBezTo>
                <a:cubicBezTo>
                  <a:pt x="489" y="859"/>
                  <a:pt x="535" y="915"/>
                  <a:pt x="553" y="938"/>
                </a:cubicBezTo>
                <a:cubicBezTo>
                  <a:pt x="595" y="991"/>
                  <a:pt x="627" y="1004"/>
                  <a:pt x="627" y="1004"/>
                </a:cubicBezTo>
                <a:cubicBezTo>
                  <a:pt x="676" y="1025"/>
                  <a:pt x="709" y="1085"/>
                  <a:pt x="700" y="1137"/>
                </a:cubicBezTo>
                <a:cubicBezTo>
                  <a:pt x="700" y="1137"/>
                  <a:pt x="699" y="1143"/>
                  <a:pt x="704" y="1182"/>
                </a:cubicBezTo>
                <a:cubicBezTo>
                  <a:pt x="704" y="1182"/>
                  <a:pt x="704" y="1183"/>
                  <a:pt x="704" y="1183"/>
                </a:cubicBezTo>
                <a:cubicBezTo>
                  <a:pt x="704" y="1183"/>
                  <a:pt x="704" y="1183"/>
                  <a:pt x="704" y="1183"/>
                </a:cubicBezTo>
                <a:cubicBezTo>
                  <a:pt x="707" y="1209"/>
                  <a:pt x="734" y="1224"/>
                  <a:pt x="753" y="1238"/>
                </a:cubicBezTo>
                <a:cubicBezTo>
                  <a:pt x="796" y="1269"/>
                  <a:pt x="821" y="1312"/>
                  <a:pt x="871" y="1334"/>
                </a:cubicBezTo>
                <a:cubicBezTo>
                  <a:pt x="921" y="1356"/>
                  <a:pt x="975" y="1374"/>
                  <a:pt x="1030" y="1384"/>
                </a:cubicBezTo>
                <a:cubicBezTo>
                  <a:pt x="1079" y="1393"/>
                  <a:pt x="1143" y="1388"/>
                  <a:pt x="1184" y="1421"/>
                </a:cubicBezTo>
                <a:cubicBezTo>
                  <a:pt x="1223" y="1453"/>
                  <a:pt x="1247" y="1484"/>
                  <a:pt x="1295" y="1503"/>
                </a:cubicBezTo>
                <a:cubicBezTo>
                  <a:pt x="1335" y="1518"/>
                  <a:pt x="1380" y="1527"/>
                  <a:pt x="1422" y="1539"/>
                </a:cubicBezTo>
                <a:cubicBezTo>
                  <a:pt x="1463" y="1552"/>
                  <a:pt x="1502" y="1574"/>
                  <a:pt x="1545" y="1579"/>
                </a:cubicBezTo>
                <a:cubicBezTo>
                  <a:pt x="1608" y="1586"/>
                  <a:pt x="1668" y="1566"/>
                  <a:pt x="1716" y="1526"/>
                </a:cubicBezTo>
                <a:cubicBezTo>
                  <a:pt x="1739" y="1506"/>
                  <a:pt x="1759" y="1483"/>
                  <a:pt x="1775" y="1458"/>
                </a:cubicBezTo>
                <a:cubicBezTo>
                  <a:pt x="1790" y="1436"/>
                  <a:pt x="1806" y="1413"/>
                  <a:pt x="1811" y="1387"/>
                </a:cubicBezTo>
                <a:cubicBezTo>
                  <a:pt x="1816" y="1367"/>
                  <a:pt x="1814" y="1341"/>
                  <a:pt x="1812" y="1320"/>
                </a:cubicBezTo>
                <a:cubicBezTo>
                  <a:pt x="1812" y="1312"/>
                  <a:pt x="1810" y="1304"/>
                  <a:pt x="1809" y="1295"/>
                </a:cubicBezTo>
                <a:close/>
                <a:moveTo>
                  <a:pt x="1174" y="1487"/>
                </a:moveTo>
                <a:cubicBezTo>
                  <a:pt x="1173" y="1486"/>
                  <a:pt x="1173" y="1486"/>
                  <a:pt x="1173" y="1486"/>
                </a:cubicBezTo>
                <a:cubicBezTo>
                  <a:pt x="1149" y="1474"/>
                  <a:pt x="1132" y="1463"/>
                  <a:pt x="1105" y="1460"/>
                </a:cubicBezTo>
                <a:cubicBezTo>
                  <a:pt x="1086" y="1457"/>
                  <a:pt x="1058" y="1447"/>
                  <a:pt x="1044" y="1466"/>
                </a:cubicBezTo>
                <a:cubicBezTo>
                  <a:pt x="1035" y="1479"/>
                  <a:pt x="1028" y="1493"/>
                  <a:pt x="1021" y="1506"/>
                </a:cubicBezTo>
                <a:cubicBezTo>
                  <a:pt x="1009" y="1528"/>
                  <a:pt x="998" y="1552"/>
                  <a:pt x="984" y="1573"/>
                </a:cubicBezTo>
                <a:cubicBezTo>
                  <a:pt x="956" y="1616"/>
                  <a:pt x="925" y="1656"/>
                  <a:pt x="892" y="1695"/>
                </a:cubicBezTo>
                <a:cubicBezTo>
                  <a:pt x="866" y="1726"/>
                  <a:pt x="825" y="1756"/>
                  <a:pt x="809" y="1794"/>
                </a:cubicBezTo>
                <a:cubicBezTo>
                  <a:pt x="793" y="1830"/>
                  <a:pt x="802" y="1871"/>
                  <a:pt x="789" y="1907"/>
                </a:cubicBezTo>
                <a:cubicBezTo>
                  <a:pt x="776" y="1941"/>
                  <a:pt x="762" y="1975"/>
                  <a:pt x="752" y="2011"/>
                </a:cubicBezTo>
                <a:cubicBezTo>
                  <a:pt x="743" y="2043"/>
                  <a:pt x="720" y="2102"/>
                  <a:pt x="735" y="2135"/>
                </a:cubicBezTo>
                <a:cubicBezTo>
                  <a:pt x="746" y="2160"/>
                  <a:pt x="754" y="2153"/>
                  <a:pt x="778" y="2150"/>
                </a:cubicBezTo>
                <a:cubicBezTo>
                  <a:pt x="811" y="2145"/>
                  <a:pt x="847" y="2145"/>
                  <a:pt x="872" y="2170"/>
                </a:cubicBezTo>
                <a:cubicBezTo>
                  <a:pt x="880" y="2177"/>
                  <a:pt x="880" y="2177"/>
                  <a:pt x="880" y="2177"/>
                </a:cubicBezTo>
                <a:cubicBezTo>
                  <a:pt x="895" y="2209"/>
                  <a:pt x="926" y="2196"/>
                  <a:pt x="948" y="2148"/>
                </a:cubicBezTo>
                <a:cubicBezTo>
                  <a:pt x="948" y="2148"/>
                  <a:pt x="979" y="2082"/>
                  <a:pt x="1012" y="2005"/>
                </a:cubicBezTo>
                <a:cubicBezTo>
                  <a:pt x="1044" y="1930"/>
                  <a:pt x="1099" y="1861"/>
                  <a:pt x="1154" y="1801"/>
                </a:cubicBezTo>
                <a:cubicBezTo>
                  <a:pt x="1177" y="1776"/>
                  <a:pt x="1206" y="1761"/>
                  <a:pt x="1226" y="1733"/>
                </a:cubicBezTo>
                <a:cubicBezTo>
                  <a:pt x="1248" y="1702"/>
                  <a:pt x="1265" y="1664"/>
                  <a:pt x="1267" y="1625"/>
                </a:cubicBezTo>
                <a:cubicBezTo>
                  <a:pt x="1269" y="1596"/>
                  <a:pt x="1263" y="1564"/>
                  <a:pt x="1245" y="1541"/>
                </a:cubicBezTo>
                <a:cubicBezTo>
                  <a:pt x="1226" y="1515"/>
                  <a:pt x="1202" y="1501"/>
                  <a:pt x="1174" y="1487"/>
                </a:cubicBezTo>
                <a:close/>
                <a:moveTo>
                  <a:pt x="797" y="1718"/>
                </a:moveTo>
                <a:cubicBezTo>
                  <a:pt x="838" y="1673"/>
                  <a:pt x="878" y="1628"/>
                  <a:pt x="919" y="1583"/>
                </a:cubicBezTo>
                <a:cubicBezTo>
                  <a:pt x="935" y="1566"/>
                  <a:pt x="962" y="1543"/>
                  <a:pt x="977" y="1520"/>
                </a:cubicBezTo>
                <a:cubicBezTo>
                  <a:pt x="981" y="1515"/>
                  <a:pt x="984" y="1510"/>
                  <a:pt x="986" y="1504"/>
                </a:cubicBezTo>
                <a:cubicBezTo>
                  <a:pt x="1012" y="1431"/>
                  <a:pt x="881" y="1406"/>
                  <a:pt x="831" y="1386"/>
                </a:cubicBezTo>
                <a:cubicBezTo>
                  <a:pt x="782" y="1366"/>
                  <a:pt x="699" y="1338"/>
                  <a:pt x="649" y="1322"/>
                </a:cubicBezTo>
                <a:cubicBezTo>
                  <a:pt x="649" y="1322"/>
                  <a:pt x="623" y="1314"/>
                  <a:pt x="584" y="1299"/>
                </a:cubicBezTo>
                <a:cubicBezTo>
                  <a:pt x="473" y="1257"/>
                  <a:pt x="194" y="1132"/>
                  <a:pt x="183" y="1346"/>
                </a:cubicBezTo>
                <a:cubicBezTo>
                  <a:pt x="180" y="1402"/>
                  <a:pt x="206" y="1458"/>
                  <a:pt x="222" y="1510"/>
                </a:cubicBezTo>
                <a:cubicBezTo>
                  <a:pt x="253" y="1611"/>
                  <a:pt x="320" y="1720"/>
                  <a:pt x="409" y="1779"/>
                </a:cubicBezTo>
                <a:cubicBezTo>
                  <a:pt x="458" y="1811"/>
                  <a:pt x="512" y="1813"/>
                  <a:pt x="569" y="1809"/>
                </a:cubicBezTo>
                <a:cubicBezTo>
                  <a:pt x="666" y="1800"/>
                  <a:pt x="729" y="1795"/>
                  <a:pt x="797" y="1718"/>
                </a:cubicBezTo>
                <a:close/>
              </a:path>
            </a:pathLst>
          </a:custGeom>
          <a:solidFill>
            <a:srgbClr val="0084CC"/>
          </a:solidFill>
          <a:ln>
            <a:noFill/>
          </a:ln>
        </p:spPr>
        <p:txBody>
          <a:bodyPr vert="horz" wrap="square" lIns="0" tIns="0" rIns="0" bIns="45720" numCol="1" anchor="b" anchorCtr="0" compatLnSpc="1">
            <a:prstTxWarp prst="textNoShape">
              <a:avLst/>
            </a:prstTxWarp>
            <a:noAutofit/>
          </a:bodyPr>
          <a:lstStyle/>
          <a:p>
            <a:pPr defTabSz="914363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269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38150" y="1920075"/>
            <a:ext cx="11372850" cy="366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944100" y="6153943"/>
            <a:ext cx="1866900" cy="40481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51D4BD2-BE52-4E76-A2E3-9BB434390765}" type="slidenum">
              <a:rPr lang="nl-NL" smtClean="0">
                <a:solidFill>
                  <a:prstClr val="black"/>
                </a:solidFill>
              </a:rPr>
              <a:pPr/>
              <a:t>‹#›</a:t>
            </a:fld>
            <a:endParaRPr lang="nl-NL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34893"/>
            <a:ext cx="1644650" cy="4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74638" indent="-27463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38150" y="1920075"/>
            <a:ext cx="11372850" cy="366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944100" y="6153943"/>
            <a:ext cx="1866900" cy="40481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51D4BD2-BE52-4E76-A2E3-9BB434390765}" type="slidenum">
              <a:rPr lang="nl-NL" smtClean="0">
                <a:solidFill>
                  <a:prstClr val="black"/>
                </a:solidFill>
              </a:rPr>
              <a:pPr/>
              <a:t>‹#›</a:t>
            </a:fld>
            <a:endParaRPr lang="nl-NL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34893"/>
            <a:ext cx="1644650" cy="4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74638" indent="-27463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232C-94D2-4FF8-AB3E-712F5FE363FF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21-10-2021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FC256-28C2-4ED3-93FD-059B07CBD005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9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1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38150" y="1920075"/>
            <a:ext cx="11372850" cy="366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944100" y="6153943"/>
            <a:ext cx="1866900" cy="40481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51D4BD2-BE52-4E76-A2E3-9BB434390765}" type="slidenum">
              <a:rPr lang="nl-NL" smtClean="0">
                <a:solidFill>
                  <a:prstClr val="black"/>
                </a:solidFill>
              </a:rPr>
              <a:pPr/>
              <a:t>‹#›</a:t>
            </a:fld>
            <a:endParaRPr lang="nl-NL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234893"/>
            <a:ext cx="1644650" cy="4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8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74638" indent="-27463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34.png"/><Relationship Id="rId3" Type="http://schemas.openxmlformats.org/officeDocument/2006/relationships/image" Target="../media/image23.png"/><Relationship Id="rId21" Type="http://schemas.openxmlformats.org/officeDocument/2006/relationships/hyperlink" Target="https://pngimg.com/download/25897" TargetMode="External"/><Relationship Id="rId7" Type="http://schemas.openxmlformats.org/officeDocument/2006/relationships/image" Target="../media/image27.png"/><Relationship Id="rId12" Type="http://schemas.openxmlformats.org/officeDocument/2006/relationships/hyperlink" Target="https://ar.wikipedia.org/wiki/%D9%82%D9%88%D9%82%D9%84_%D8%AF%D8%B1%D8%A7%D9%8A%D9%81" TargetMode="External"/><Relationship Id="rId17" Type="http://schemas.openxmlformats.org/officeDocument/2006/relationships/hyperlink" Target="https://commons.wikimedia.org/wiki/File:Microsoft_Office_Teams_(2018%E2%80%93present).svg" TargetMode="External"/><Relationship Id="rId2" Type="http://schemas.openxmlformats.org/officeDocument/2006/relationships/image" Target="../media/image15.png"/><Relationship Id="rId16" Type="http://schemas.openxmlformats.org/officeDocument/2006/relationships/image" Target="../media/image33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hyperlink" Target="https://www.clipartkey.com/view/hbThwo_sharepoint-logo-png-office-365-sharepoint-icon/" TargetMode="External"/><Relationship Id="rId19" Type="http://schemas.openxmlformats.org/officeDocument/2006/relationships/hyperlink" Target="http://2017.igem.org/Team:Macquarie_Australia" TargetMode="External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hyperlink" Target="https://www.htnovo.net/2019/05/outlook-nuovi-simboli-posta.html" TargetMode="External"/><Relationship Id="rId22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flickr.com/photos/rohdesign/353450664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kpx.com/623686/batman-lego-egg-hatch-hatched-begin-egg-healthy-eating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flickr.com/photos/rohdesign/353450664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flickr.com/photos/rohdesign/3534506648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tude.com/endemolshine-boomdog-power-apps-case-stud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microsofters.com/172122/power-apps-y-power-automate-estrenan-nuevos-iconos/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researchleap.com/obstacles-challenges-business-succession-central-europ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polarimaging.ca/2019-reca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969" y="439128"/>
            <a:ext cx="6939742" cy="871538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rgbClr val="595959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28F228-F147-44D3-9081-12CA6E9E6DA2}"/>
              </a:ext>
            </a:extLst>
          </p:cNvPr>
          <p:cNvSpPr/>
          <p:nvPr/>
        </p:nvSpPr>
        <p:spPr>
          <a:xfrm>
            <a:off x="5424055" y="6483927"/>
            <a:ext cx="1267690" cy="280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9389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62C02-5B3C-4360-88BA-26F27830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Shared across PowerApps/</a:t>
            </a:r>
            <a:r>
              <a:rPr lang="en-GB" dirty="0" err="1"/>
              <a:t>PowerAutomate</a:t>
            </a:r>
            <a:endParaRPr lang="en-GB" dirty="0"/>
          </a:p>
          <a:p>
            <a:endParaRPr lang="en-GB" dirty="0"/>
          </a:p>
          <a:p>
            <a:r>
              <a:rPr lang="en-GB" dirty="0"/>
              <a:t>Teams can also create Power Platform environments (Project Oakdale). These are also effected by DLP policies. </a:t>
            </a:r>
          </a:p>
          <a:p>
            <a:endParaRPr lang="en-GB" dirty="0"/>
          </a:p>
          <a:p>
            <a:r>
              <a:rPr lang="en-GB" dirty="0"/>
              <a:t>You can apply a DLP policy to an environment. So different environments can have different DLP policies. (e.g. Human resources vs communication department).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89EAAB-0657-46C0-BD08-63396657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B5299-A1B0-4E9E-89C2-05D45368D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FD345638-1BED-49FF-BF5B-5216C6D765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</p:spTree>
    <p:extLst>
      <p:ext uri="{BB962C8B-B14F-4D97-AF65-F5344CB8AC3E}">
        <p14:creationId xmlns:p14="http://schemas.microsoft.com/office/powerpoint/2010/main" val="1793416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BB9FE-394C-4AF1-9487-DAF46DDA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a DLP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8F74E-F6DD-47AA-AD16-D2D45552A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B1D33519-D85F-43B5-8323-4FDE10CC2C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59D2CDD-8F32-472F-8B98-7186F4584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219176"/>
              </p:ext>
            </p:extLst>
          </p:nvPr>
        </p:nvGraphicFramePr>
        <p:xfrm>
          <a:off x="438150" y="2575067"/>
          <a:ext cx="10928349" cy="270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83">
                  <a:extLst>
                    <a:ext uri="{9D8B030D-6E8A-4147-A177-3AD203B41FA5}">
                      <a16:colId xmlns:a16="http://schemas.microsoft.com/office/drawing/2014/main" val="3944398782"/>
                    </a:ext>
                  </a:extLst>
                </a:gridCol>
                <a:gridCol w="3642783">
                  <a:extLst>
                    <a:ext uri="{9D8B030D-6E8A-4147-A177-3AD203B41FA5}">
                      <a16:colId xmlns:a16="http://schemas.microsoft.com/office/drawing/2014/main" val="3607598199"/>
                    </a:ext>
                  </a:extLst>
                </a:gridCol>
                <a:gridCol w="3642783">
                  <a:extLst>
                    <a:ext uri="{9D8B030D-6E8A-4147-A177-3AD203B41FA5}">
                      <a16:colId xmlns:a16="http://schemas.microsoft.com/office/drawing/2014/main" val="1028994836"/>
                    </a:ext>
                  </a:extLst>
                </a:gridCol>
              </a:tblGrid>
              <a:tr h="97481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Business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Non-Business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Blocked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59232"/>
                  </a:ext>
                </a:extLst>
              </a:tr>
              <a:tr h="1727411">
                <a:tc>
                  <a:txBody>
                    <a:bodyPr/>
                    <a:lstStyle/>
                    <a:p>
                      <a:r>
                        <a:rPr lang="en-GB" dirty="0"/>
                        <a:t>- These can’t be used with connectors in the non-Business group.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These can’t be used with the Business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 These can’t be used. Some standard Microsoft apps can’t be blocked.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658"/>
                  </a:ext>
                </a:extLst>
              </a:tr>
            </a:tbl>
          </a:graphicData>
        </a:graphic>
      </p:graphicFrame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91DF94EE-FE24-406A-925C-3EB8AB5D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488" y="2575067"/>
            <a:ext cx="914400" cy="914400"/>
          </a:xfrm>
          <a:prstGeom prst="rect">
            <a:avLst/>
          </a:prstGeom>
        </p:spPr>
      </p:pic>
      <p:pic>
        <p:nvPicPr>
          <p:cNvPr id="17" name="Graphic 16" descr="No sign with solid fill">
            <a:extLst>
              <a:ext uri="{FF2B5EF4-FFF2-40B4-BE49-F238E27FC236}">
                <a16:creationId xmlns:a16="http://schemas.microsoft.com/office/drawing/2014/main" id="{AE42D35D-79D6-494A-975E-5F4E72688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1304" y="2615081"/>
            <a:ext cx="848139" cy="848139"/>
          </a:xfrm>
          <a:prstGeom prst="rect">
            <a:avLst/>
          </a:prstGeom>
        </p:spPr>
      </p:pic>
      <p:pic>
        <p:nvPicPr>
          <p:cNvPr id="19" name="Graphic 18" descr="Beach ball with solid fill">
            <a:extLst>
              <a:ext uri="{FF2B5EF4-FFF2-40B4-BE49-F238E27FC236}">
                <a16:creationId xmlns:a16="http://schemas.microsoft.com/office/drawing/2014/main" id="{6804F998-945C-4291-BA29-B758C8862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3484" y="257506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A93481-3871-48F6-8A4B-F6043215B063}"/>
              </a:ext>
            </a:extLst>
          </p:cNvPr>
          <p:cNvSpPr txBox="1"/>
          <p:nvPr/>
        </p:nvSpPr>
        <p:spPr>
          <a:xfrm>
            <a:off x="438151" y="1926832"/>
            <a:ext cx="1092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 have to divide the connectors in these three groups and apply them to an environment.  </a:t>
            </a:r>
          </a:p>
        </p:txBody>
      </p:sp>
    </p:spTree>
    <p:extLst>
      <p:ext uri="{BB962C8B-B14F-4D97-AF65-F5344CB8AC3E}">
        <p14:creationId xmlns:p14="http://schemas.microsoft.com/office/powerpoint/2010/main" val="8914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FBB9FE-394C-4AF1-9487-DAF46DDA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a DLP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8F74E-F6DD-47AA-AD16-D2D45552A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B1D33519-D85F-43B5-8323-4FDE10CC2C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59D2CDD-8F32-472F-8B98-7186F4584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005057"/>
              </p:ext>
            </p:extLst>
          </p:nvPr>
        </p:nvGraphicFramePr>
        <p:xfrm>
          <a:off x="438150" y="2575067"/>
          <a:ext cx="10928349" cy="2103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83">
                  <a:extLst>
                    <a:ext uri="{9D8B030D-6E8A-4147-A177-3AD203B41FA5}">
                      <a16:colId xmlns:a16="http://schemas.microsoft.com/office/drawing/2014/main" val="3944398782"/>
                    </a:ext>
                  </a:extLst>
                </a:gridCol>
                <a:gridCol w="3642783">
                  <a:extLst>
                    <a:ext uri="{9D8B030D-6E8A-4147-A177-3AD203B41FA5}">
                      <a16:colId xmlns:a16="http://schemas.microsoft.com/office/drawing/2014/main" val="3607598199"/>
                    </a:ext>
                  </a:extLst>
                </a:gridCol>
                <a:gridCol w="3642783">
                  <a:extLst>
                    <a:ext uri="{9D8B030D-6E8A-4147-A177-3AD203B41FA5}">
                      <a16:colId xmlns:a16="http://schemas.microsoft.com/office/drawing/2014/main" val="1028994836"/>
                    </a:ext>
                  </a:extLst>
                </a:gridCol>
              </a:tblGrid>
              <a:tr h="96326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Business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Non-Business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Blocked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59232"/>
                  </a:ext>
                </a:extLst>
              </a:tr>
              <a:tr h="113999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1658"/>
                  </a:ext>
                </a:extLst>
              </a:tr>
            </a:tbl>
          </a:graphicData>
        </a:graphic>
      </p:graphicFrame>
      <p:pic>
        <p:nvPicPr>
          <p:cNvPr id="12" name="Graphic 11" descr="Briefcase with solid fill">
            <a:extLst>
              <a:ext uri="{FF2B5EF4-FFF2-40B4-BE49-F238E27FC236}">
                <a16:creationId xmlns:a16="http://schemas.microsoft.com/office/drawing/2014/main" id="{91DF94EE-FE24-406A-925C-3EB8AB5D3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488" y="2575067"/>
            <a:ext cx="914400" cy="914400"/>
          </a:xfrm>
          <a:prstGeom prst="rect">
            <a:avLst/>
          </a:prstGeom>
        </p:spPr>
      </p:pic>
      <p:pic>
        <p:nvPicPr>
          <p:cNvPr id="17" name="Graphic 16" descr="No sign with solid fill">
            <a:extLst>
              <a:ext uri="{FF2B5EF4-FFF2-40B4-BE49-F238E27FC236}">
                <a16:creationId xmlns:a16="http://schemas.microsoft.com/office/drawing/2014/main" id="{AE42D35D-79D6-494A-975E-5F4E72688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1304" y="2615081"/>
            <a:ext cx="848139" cy="848139"/>
          </a:xfrm>
          <a:prstGeom prst="rect">
            <a:avLst/>
          </a:prstGeom>
        </p:spPr>
      </p:pic>
      <p:pic>
        <p:nvPicPr>
          <p:cNvPr id="19" name="Graphic 18" descr="Beach ball with solid fill">
            <a:extLst>
              <a:ext uri="{FF2B5EF4-FFF2-40B4-BE49-F238E27FC236}">
                <a16:creationId xmlns:a16="http://schemas.microsoft.com/office/drawing/2014/main" id="{6804F998-945C-4291-BA29-B758C88623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3484" y="257506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A93481-3871-48F6-8A4B-F6043215B063}"/>
              </a:ext>
            </a:extLst>
          </p:cNvPr>
          <p:cNvSpPr txBox="1"/>
          <p:nvPr/>
        </p:nvSpPr>
        <p:spPr>
          <a:xfrm>
            <a:off x="438151" y="1926832"/>
            <a:ext cx="1092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Example.  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F6E9D58-CDC1-4E1A-8891-E3108E594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43028" y="3674585"/>
            <a:ext cx="608403" cy="635443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1D15DDB-3630-461C-9A83-F437594D9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168412" y="3692443"/>
            <a:ext cx="542523" cy="48633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5FCBAD4-8899-4130-A294-5B23B6F6F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74238" y="3688562"/>
            <a:ext cx="1032702" cy="5808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51EA0A8-36D5-41AD-890A-7009096211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487520" y="3674585"/>
            <a:ext cx="702942" cy="653746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35768C05-5D27-4249-9B6F-8B58FD05C4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972589" y="3688562"/>
            <a:ext cx="490214" cy="490214"/>
          </a:xfrm>
          <a:prstGeom prst="rect">
            <a:avLst/>
          </a:prstGeom>
        </p:spPr>
      </p:pic>
      <p:pic>
        <p:nvPicPr>
          <p:cNvPr id="28" name="Picture 27" descr="A picture containing icon&#10;&#10;Description automatically generated">
            <a:extLst>
              <a:ext uri="{FF2B5EF4-FFF2-40B4-BE49-F238E27FC236}">
                <a16:creationId xmlns:a16="http://schemas.microsoft.com/office/drawing/2014/main" id="{0A60FF0C-8171-4404-9F9E-F12FC92B47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306498" y="3713345"/>
            <a:ext cx="608403" cy="44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D75547-7ED8-49D7-B09B-E168E39607DB}"/>
              </a:ext>
            </a:extLst>
          </p:cNvPr>
          <p:cNvSpPr txBox="1"/>
          <p:nvPr/>
        </p:nvSpPr>
        <p:spPr>
          <a:xfrm>
            <a:off x="438150" y="4870174"/>
            <a:ext cx="10928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Outlook + SharePoint = OK</a:t>
            </a:r>
          </a:p>
          <a:p>
            <a:pPr marL="285750" indent="-285750">
              <a:buFontTx/>
              <a:buChar char="-"/>
            </a:pPr>
            <a:r>
              <a:rPr lang="en-GB" dirty="0"/>
              <a:t>Gmail + Google drive = OK</a:t>
            </a:r>
          </a:p>
          <a:p>
            <a:pPr marL="285750" indent="-285750">
              <a:buFontTx/>
              <a:buChar char="-"/>
            </a:pPr>
            <a:r>
              <a:rPr lang="en-GB" dirty="0"/>
              <a:t>Gmail + SharePoint = NOK</a:t>
            </a:r>
          </a:p>
          <a:p>
            <a:pPr marL="285750" indent="-285750">
              <a:buFontTx/>
              <a:buChar char="-"/>
            </a:pPr>
            <a:r>
              <a:rPr lang="en-GB" dirty="0"/>
              <a:t>Teams + Twitter = NOK</a:t>
            </a:r>
          </a:p>
        </p:txBody>
      </p:sp>
    </p:spTree>
    <p:extLst>
      <p:ext uri="{BB962C8B-B14F-4D97-AF65-F5344CB8AC3E}">
        <p14:creationId xmlns:p14="http://schemas.microsoft.com/office/powerpoint/2010/main" val="27324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84CB7E9D-2731-4CB2-8774-CE63E01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249" b="12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9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40190-064A-493B-A576-BDE3A2C1E7E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atin typeface="+mj-lt"/>
              </a:rPr>
              <a:t>So, What’s new? </a:t>
            </a:r>
          </a:p>
        </p:txBody>
      </p:sp>
      <p:pic>
        <p:nvPicPr>
          <p:cNvPr id="6" name="Picture 5" descr="A toy figurine next to an orange&#10;&#10;Description automatically generated with low confidence">
            <a:extLst>
              <a:ext uri="{FF2B5EF4-FFF2-40B4-BE49-F238E27FC236}">
                <a16:creationId xmlns:a16="http://schemas.microsoft.com/office/drawing/2014/main" id="{E654FC40-B497-4031-96C5-FA9E45B75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02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73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1EF-CE3F-4AFF-AF6B-6C8252E8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Granular Data Loss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48F0-4C35-43AC-B719-0D9813EE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06609"/>
            <a:ext cx="6638509" cy="4425891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No longer makes blocking connectors a Yes or No story. </a:t>
            </a:r>
          </a:p>
          <a:p>
            <a:endParaRPr lang="en-GB" dirty="0"/>
          </a:p>
          <a:p>
            <a:r>
              <a:rPr lang="en-GB" dirty="0"/>
              <a:t>You can block actions instead of blocking entire connections</a:t>
            </a:r>
          </a:p>
          <a:p>
            <a:endParaRPr lang="en-GB" dirty="0"/>
          </a:p>
          <a:p>
            <a:r>
              <a:rPr lang="en-GB" dirty="0"/>
              <a:t>For </a:t>
            </a:r>
            <a:r>
              <a:rPr lang="en-GB" dirty="0" err="1"/>
              <a:t>eg</a:t>
            </a:r>
            <a:r>
              <a:rPr lang="en-GB" dirty="0"/>
              <a:t>: You can get data from social media platforms for marketing purposes, but still block the upload of data. </a:t>
            </a:r>
          </a:p>
          <a:p>
            <a:endParaRPr lang="en-GB" dirty="0"/>
          </a:p>
          <a:p>
            <a:r>
              <a:rPr lang="en-GB" dirty="0"/>
              <a:t>Not clear in the overview.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8E628-141E-4A74-89C0-BBC4751EB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F77C1796-2F3F-49CA-B47E-7B82D23DD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C7212-6C4B-4739-BD03-85CFC847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59" y="1697019"/>
            <a:ext cx="4424568" cy="45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84CB7E9D-2731-4CB2-8774-CE63E01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249" b="12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1EF-CE3F-4AFF-AF6B-6C8252E8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Configurable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48F0-4C35-43AC-B719-0D9813EEB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06609"/>
            <a:ext cx="6638509" cy="4425891"/>
          </a:xfrm>
        </p:spPr>
        <p:txBody>
          <a:bodyPr/>
          <a:lstStyle/>
          <a:p>
            <a:r>
              <a:rPr lang="en-GB" dirty="0"/>
              <a:t>List of connectors that is often blocked</a:t>
            </a:r>
          </a:p>
          <a:p>
            <a:r>
              <a:rPr lang="en-GB" dirty="0"/>
              <a:t>Now a possibility to connect to certain endpoint. </a:t>
            </a:r>
          </a:p>
          <a:p>
            <a:r>
              <a:rPr lang="en-GB" dirty="0"/>
              <a:t>E.g. you can give people the possibility to send HTTP request to Microsoft but not to other </a:t>
            </a:r>
            <a:r>
              <a:rPr lang="en-GB" dirty="0" err="1"/>
              <a:t>api’s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8E628-141E-4A74-89C0-BBC4751EB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F77C1796-2F3F-49CA-B47E-7B82D23DD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3542B-38E3-41A9-965D-86DF1304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28" y="1792288"/>
            <a:ext cx="34385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0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84CB7E9D-2731-4CB2-8774-CE63E01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249" b="12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2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FA2BA4-62E7-4FDF-AFF8-D5F60706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r>
              <a:rPr lang="en-GB" dirty="0"/>
              <a:t>OOB experience doesn’t tell you </a:t>
            </a:r>
            <a:r>
              <a:rPr lang="en-GB" dirty="0" err="1"/>
              <a:t>wich</a:t>
            </a:r>
            <a:r>
              <a:rPr lang="en-GB" dirty="0"/>
              <a:t> apps will be impacted. (</a:t>
            </a:r>
            <a:r>
              <a:rPr lang="en-GB" dirty="0" err="1"/>
              <a:t>Center</a:t>
            </a:r>
            <a:r>
              <a:rPr lang="en-GB" dirty="0"/>
              <a:t> of excellence toolkit can help). </a:t>
            </a:r>
          </a:p>
          <a:p>
            <a:r>
              <a:rPr lang="en-GB" dirty="0"/>
              <a:t>Communicate to your Champions/Business users</a:t>
            </a:r>
          </a:p>
          <a:p>
            <a:r>
              <a:rPr lang="en-GB" dirty="0"/>
              <a:t>With new features DLP is not just Yes or No</a:t>
            </a:r>
          </a:p>
          <a:p>
            <a:r>
              <a:rPr lang="en-GB" dirty="0">
                <a:latin typeface="Segoe UI"/>
                <a:cs typeface="Segoe UI"/>
              </a:rPr>
              <a:t>Watch out you don’t lose track of your changes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50FCBA-81FE-4745-9564-833F929C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experience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9E08D8-EEEB-4858-BC7C-C574D7E621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Placeholder 13">
            <a:extLst>
              <a:ext uri="{FF2B5EF4-FFF2-40B4-BE49-F238E27FC236}">
                <a16:creationId xmlns:a16="http://schemas.microsoft.com/office/drawing/2014/main" id="{B4D4718D-3DAD-42CD-B59A-ADABFC98B1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</p:spTree>
    <p:extLst>
      <p:ext uri="{BB962C8B-B14F-4D97-AF65-F5344CB8AC3E}">
        <p14:creationId xmlns:p14="http://schemas.microsoft.com/office/powerpoint/2010/main" val="14970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About</a:t>
            </a:r>
            <a:r>
              <a:rPr lang="nl-BE" dirty="0"/>
              <a:t> Advantive</a:t>
            </a:r>
            <a:endParaRPr lang="en-US" dirty="0"/>
          </a:p>
        </p:txBody>
      </p:sp>
      <p:grpSp>
        <p:nvGrpSpPr>
          <p:cNvPr id="6" name="Groep 1"/>
          <p:cNvGrpSpPr/>
          <p:nvPr/>
        </p:nvGrpSpPr>
        <p:grpSpPr>
          <a:xfrm>
            <a:off x="899285" y="2027129"/>
            <a:ext cx="10041710" cy="3738950"/>
            <a:chOff x="1334199" y="2388507"/>
            <a:chExt cx="8887161" cy="3309063"/>
          </a:xfrm>
        </p:grpSpPr>
        <p:sp>
          <p:nvSpPr>
            <p:cNvPr id="7" name="Rectangle 20"/>
            <p:cNvSpPr/>
            <p:nvPr/>
          </p:nvSpPr>
          <p:spPr>
            <a:xfrm>
              <a:off x="7293831" y="2388508"/>
              <a:ext cx="2927529" cy="16263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60 enthusiastic colleagues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20"/>
            <p:cNvSpPr/>
            <p:nvPr/>
          </p:nvSpPr>
          <p:spPr>
            <a:xfrm>
              <a:off x="4314015" y="2388507"/>
              <a:ext cx="2927531" cy="16263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Microsoft technology</a:t>
              </a:r>
            </a:p>
          </p:txBody>
        </p:sp>
        <p:sp>
          <p:nvSpPr>
            <p:cNvPr id="9" name="Rectangle 20"/>
            <p:cNvSpPr/>
            <p:nvPr/>
          </p:nvSpPr>
          <p:spPr>
            <a:xfrm>
              <a:off x="1334199" y="2388507"/>
              <a:ext cx="2927531" cy="16263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Innovative IT Partner</a:t>
              </a:r>
            </a:p>
          </p:txBody>
        </p:sp>
        <p:sp>
          <p:nvSpPr>
            <p:cNvPr id="10" name="Rectangle 20"/>
            <p:cNvSpPr/>
            <p:nvPr/>
          </p:nvSpPr>
          <p:spPr>
            <a:xfrm>
              <a:off x="1337181" y="4071213"/>
              <a:ext cx="2924549" cy="1626357"/>
            </a:xfrm>
            <a:prstGeom prst="rect">
              <a:avLst/>
            </a:prstGeom>
            <a:solidFill>
              <a:srgbClr val="F35F6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Digital transformation and Cloud accelerate partner</a:t>
              </a:r>
            </a:p>
          </p:txBody>
        </p:sp>
        <p:sp>
          <p:nvSpPr>
            <p:cNvPr id="11" name="Rectangle 20"/>
            <p:cNvSpPr/>
            <p:nvPr/>
          </p:nvSpPr>
          <p:spPr>
            <a:xfrm>
              <a:off x="4314015" y="4071213"/>
              <a:ext cx="2927531" cy="16263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Maximize employee experience</a:t>
              </a:r>
            </a:p>
          </p:txBody>
        </p:sp>
        <p:sp>
          <p:nvSpPr>
            <p:cNvPr id="12" name="Rectangle 20"/>
            <p:cNvSpPr/>
            <p:nvPr/>
          </p:nvSpPr>
          <p:spPr>
            <a:xfrm>
              <a:off x="7293830" y="4071214"/>
              <a:ext cx="2927529" cy="1626356"/>
            </a:xfrm>
            <a:prstGeom prst="rect">
              <a:avLst/>
            </a:prstGeom>
            <a:solidFill>
              <a:srgbClr val="AFCA0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397FBB"/>
                </a:buClr>
                <a:buSzPct val="105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Belgium</a:t>
              </a:r>
              <a:r>
                <a:rPr kumimoji="0" lang="en-BE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and The Netherlands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16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CCE202-D019-4BE8-99EC-2996FC4D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49" y="1893759"/>
            <a:ext cx="7821267" cy="2874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Loves to experiment with Power Apps / Flow / SharePoint</a:t>
            </a:r>
          </a:p>
          <a:p>
            <a:r>
              <a:rPr lang="en-GB" dirty="0"/>
              <a:t>Loves Lego</a:t>
            </a:r>
          </a:p>
          <a:p>
            <a:r>
              <a:rPr lang="en-GB" dirty="0"/>
              <a:t>Loves Beer and great food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63F72-8FAF-4E92-A4D2-091636C7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"/>
                <a:cs typeface="Segoe UI"/>
              </a:rPr>
              <a:t>Thank you for listening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9614D-9121-44EF-9B32-711B2C1859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" name="Picture Placeholder 13">
            <a:extLst>
              <a:ext uri="{FF2B5EF4-FFF2-40B4-BE49-F238E27FC236}">
                <a16:creationId xmlns:a16="http://schemas.microsoft.com/office/drawing/2014/main" id="{C6FB516B-64A6-43B2-8901-111B719655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1A2DAF12-BA5F-4FF3-A6B2-DC78C081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78" y="1893759"/>
            <a:ext cx="2874065" cy="28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64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Question mark boxes">
            <a:extLst>
              <a:ext uri="{FF2B5EF4-FFF2-40B4-BE49-F238E27FC236}">
                <a16:creationId xmlns:a16="http://schemas.microsoft.com/office/drawing/2014/main" id="{1EA82C58-EBCA-4B96-B45D-9778CCE90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83" y="1576388"/>
            <a:ext cx="7921684" cy="44561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55A3CB-2DA5-41A7-B1D3-4905017A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E76FD-7962-4F00-8844-0BDD64621C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8A227263-07AD-4D45-A865-D213BA33E5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</p:spTree>
    <p:extLst>
      <p:ext uri="{BB962C8B-B14F-4D97-AF65-F5344CB8AC3E}">
        <p14:creationId xmlns:p14="http://schemas.microsoft.com/office/powerpoint/2010/main" val="29174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8" descr="Microsoft Gold Certificering">
            <a:extLst>
              <a:ext uri="{FF2B5EF4-FFF2-40B4-BE49-F238E27FC236}">
                <a16:creationId xmlns:a16="http://schemas.microsoft.com/office/drawing/2014/main" id="{FCB3E0AF-8566-4CDE-BA7F-B7D7913394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705" y="1526077"/>
            <a:ext cx="8172450" cy="49266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About Advantive</a:t>
            </a:r>
          </a:p>
        </p:txBody>
      </p:sp>
      <p:pic>
        <p:nvPicPr>
          <p:cNvPr id="8" name="Picture Placeholder 2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83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" r="693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406536" y="215853"/>
            <a:ext cx="75067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 live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with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our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head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in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Cloud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and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we keep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our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feet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firmly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on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kumimoji="0" lang="nl-NL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4F1EB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ground</a:t>
            </a:r>
            <a:endParaRPr kumimoji="0" lang="nl-NL" sz="4400" b="1" i="0" u="none" strike="noStrike" kern="1200" cap="none" spc="0" normalizeH="0" baseline="0" noProof="0" dirty="0">
              <a:ln>
                <a:noFill/>
              </a:ln>
              <a:solidFill>
                <a:srgbClr val="F4F1EB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28411" y="6035017"/>
            <a:ext cx="5613041" cy="461665"/>
          </a:xfrm>
          <a:prstGeom prst="rect">
            <a:avLst/>
          </a:prstGeom>
          <a:solidFill>
            <a:srgbClr val="F3773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PASSION • PLEASURE • PROFFESIONAL</a:t>
            </a:r>
          </a:p>
        </p:txBody>
      </p:sp>
    </p:spTree>
    <p:extLst>
      <p:ext uri="{BB962C8B-B14F-4D97-AF65-F5344CB8AC3E}">
        <p14:creationId xmlns:p14="http://schemas.microsoft.com/office/powerpoint/2010/main" val="253673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EE78CA7-B26A-4484-BAC2-CBCC3F2EE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06896" y="3114303"/>
            <a:ext cx="6919126" cy="163176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2FEC3-BF7A-4A03-93D8-63D82A24BC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C5FFFA7-9ACD-4C03-BA0F-CB8255F7D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4923" y="4670884"/>
            <a:ext cx="7128653" cy="137274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48D7CE22-4CC3-4C19-B7F2-9A51473A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let’s us talk about…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27CE34-EE33-4686-8ACE-AC2370FFFD08}"/>
              </a:ext>
            </a:extLst>
          </p:cNvPr>
          <p:cNvSpPr txBox="1"/>
          <p:nvPr/>
        </p:nvSpPr>
        <p:spPr>
          <a:xfrm>
            <a:off x="870802" y="1783665"/>
            <a:ext cx="106094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Data Loss Prevention for </a:t>
            </a:r>
            <a:r>
              <a:rPr lang="en-GB" sz="5400" dirty="0"/>
              <a:t>Power</a:t>
            </a:r>
            <a:r>
              <a:rPr lang="en-GB" sz="4800" dirty="0"/>
              <a:t> Platform (New stuff). </a:t>
            </a:r>
          </a:p>
        </p:txBody>
      </p:sp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EBC71D7B-1CC0-44C8-9A7D-563EEC5461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9538"/>
            <a:ext cx="1171575" cy="1169987"/>
          </a:xfrm>
        </p:spPr>
      </p:pic>
    </p:spTree>
    <p:extLst>
      <p:ext uri="{BB962C8B-B14F-4D97-AF65-F5344CB8AC3E}">
        <p14:creationId xmlns:p14="http://schemas.microsoft.com/office/powerpoint/2010/main" val="314434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158627-6495-4357-9454-07D82D9E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  <a:p>
            <a:r>
              <a:rPr lang="en-GB" dirty="0"/>
              <a:t>Recap: How does this work? </a:t>
            </a:r>
          </a:p>
          <a:p>
            <a:pPr lvl="1"/>
            <a:r>
              <a:rPr lang="en-GB" dirty="0"/>
              <a:t>Connectors</a:t>
            </a:r>
          </a:p>
          <a:p>
            <a:pPr lvl="1"/>
            <a:r>
              <a:rPr lang="en-GB" dirty="0"/>
              <a:t>Environments</a:t>
            </a:r>
          </a:p>
          <a:p>
            <a:pPr lvl="1"/>
            <a:r>
              <a:rPr lang="en-GB" dirty="0"/>
              <a:t>DLP policies</a:t>
            </a:r>
          </a:p>
          <a:p>
            <a:r>
              <a:rPr lang="en-GB" dirty="0"/>
              <a:t>New feature: Connection Action control</a:t>
            </a:r>
          </a:p>
          <a:p>
            <a:r>
              <a:rPr lang="en-GB" dirty="0"/>
              <a:t>New feature: </a:t>
            </a:r>
            <a:r>
              <a:rPr lang="en-GB" dirty="0" err="1"/>
              <a:t>EndPoint</a:t>
            </a:r>
            <a:r>
              <a:rPr lang="en-GB" dirty="0"/>
              <a:t> filtering</a:t>
            </a:r>
          </a:p>
          <a:p>
            <a:r>
              <a:rPr lang="en-GB" dirty="0"/>
              <a:t>Our experiences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1F51F5-3A21-49DC-BC0F-2CC29352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157A6-4940-4152-A4B4-3E58D7E22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13B68940-378F-491E-9AC7-CABF5D114A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9538"/>
            <a:ext cx="1171575" cy="1169987"/>
          </a:xfrm>
        </p:spPr>
      </p:pic>
    </p:spTree>
    <p:extLst>
      <p:ext uri="{BB962C8B-B14F-4D97-AF65-F5344CB8AC3E}">
        <p14:creationId xmlns:p14="http://schemas.microsoft.com/office/powerpoint/2010/main" val="281225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8BE5B0-1311-49EF-88A3-61D71866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users don’t leak data to 3</a:t>
            </a:r>
            <a:r>
              <a:rPr lang="en-GB" baseline="30000" dirty="0"/>
              <a:t>rd</a:t>
            </a:r>
            <a:r>
              <a:rPr lang="en-GB" dirty="0"/>
              <a:t> party connectors</a:t>
            </a:r>
          </a:p>
          <a:p>
            <a:r>
              <a:rPr lang="en-GB" dirty="0"/>
              <a:t>Prevent Shadow IT</a:t>
            </a:r>
          </a:p>
          <a:p>
            <a:r>
              <a:rPr lang="en-GB" dirty="0"/>
              <a:t>Make sure Highly sensitive data stays in the company</a:t>
            </a:r>
          </a:p>
          <a:p>
            <a:r>
              <a:rPr lang="en-GB" dirty="0"/>
              <a:t>Make sure people don’t break stuff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046092-C6B1-484C-B271-4221CF35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Challenges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E6D129-7448-448B-8149-3630354393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73CBABE1-AE3A-4275-9404-9E080BA477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8775" y="107950"/>
            <a:ext cx="1171575" cy="1169988"/>
          </a:xfr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292492D-5234-4541-88C2-127016A5C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90" y="4147848"/>
            <a:ext cx="12181509" cy="53194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402AD-5400-44CE-863F-3E931E7A0AD8}"/>
              </a:ext>
            </a:extLst>
          </p:cNvPr>
          <p:cNvSpPr txBox="1"/>
          <p:nvPr/>
        </p:nvSpPr>
        <p:spPr>
          <a:xfrm>
            <a:off x="98840" y="9238583"/>
            <a:ext cx="12093160" cy="2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researchleap.com/obstacles-challenges-business-succession-central-europe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16392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6" descr="Calendar&#10;&#10;Description automatically generated">
            <a:extLst>
              <a:ext uri="{FF2B5EF4-FFF2-40B4-BE49-F238E27FC236}">
                <a16:creationId xmlns:a16="http://schemas.microsoft.com/office/drawing/2014/main" id="{A0955AED-DCE9-46B6-ABAC-003C8ABC1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650" b="1109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A78C8D-68F2-402F-A1BD-F4038CFF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473618"/>
            <a:ext cx="6902450" cy="4558883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Over 500+ connectors</a:t>
            </a:r>
          </a:p>
          <a:p>
            <a:endParaRPr lang="en-GB" dirty="0"/>
          </a:p>
          <a:p>
            <a:r>
              <a:rPr lang="en-GB" dirty="0"/>
              <a:t>Available for Power Automate and Power Apps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F91BA4-D1CD-4EA3-9A49-B5652D0E4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48775" y="112330"/>
            <a:ext cx="1170787" cy="11699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87DD8-29B2-4224-BB9A-FBA5E0E8C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3" r="3" b="15165"/>
          <a:stretch/>
        </p:blipFill>
        <p:spPr>
          <a:xfrm>
            <a:off x="7859222" y="1469561"/>
            <a:ext cx="3951777" cy="4562939"/>
          </a:xfrm>
          <a:custGeom>
            <a:avLst/>
            <a:gdLst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0 w 3951301"/>
              <a:gd name="connsiteY4" fmla="*/ 42743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42743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546767 w 3951301"/>
              <a:gd name="connsiteY1" fmla="*/ 0 h 4274336"/>
              <a:gd name="connsiteX2" fmla="*/ 3951301 w 3951301"/>
              <a:gd name="connsiteY2" fmla="*/ 404534 h 4274336"/>
              <a:gd name="connsiteX3" fmla="*/ 3951301 w 3951301"/>
              <a:gd name="connsiteY3" fmla="*/ 4274336 h 4274336"/>
              <a:gd name="connsiteX4" fmla="*/ 496902 w 3951301"/>
              <a:gd name="connsiteY4" fmla="*/ 4261636 h 4274336"/>
              <a:gd name="connsiteX5" fmla="*/ 0 w 3951301"/>
              <a:gd name="connsiteY5" fmla="*/ 3906036 h 4274336"/>
              <a:gd name="connsiteX6" fmla="*/ 0 w 3951301"/>
              <a:gd name="connsiteY6" fmla="*/ 0 h 4274336"/>
              <a:gd name="connsiteX0" fmla="*/ 0 w 3951301"/>
              <a:gd name="connsiteY0" fmla="*/ 0 h 4274336"/>
              <a:gd name="connsiteX1" fmla="*/ 3951301 w 3951301"/>
              <a:gd name="connsiteY1" fmla="*/ 4045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0 h 4274336"/>
              <a:gd name="connsiteX1" fmla="*/ 3951301 w 3951301"/>
              <a:gd name="connsiteY1" fmla="*/ 36234 h 4274336"/>
              <a:gd name="connsiteX2" fmla="*/ 3951301 w 3951301"/>
              <a:gd name="connsiteY2" fmla="*/ 4274336 h 4274336"/>
              <a:gd name="connsiteX3" fmla="*/ 496902 w 3951301"/>
              <a:gd name="connsiteY3" fmla="*/ 4261636 h 4274336"/>
              <a:gd name="connsiteX4" fmla="*/ 0 w 3951301"/>
              <a:gd name="connsiteY4" fmla="*/ 3906036 h 4274336"/>
              <a:gd name="connsiteX5" fmla="*/ 0 w 3951301"/>
              <a:gd name="connsiteY5" fmla="*/ 0 h 4274336"/>
              <a:gd name="connsiteX0" fmla="*/ 0 w 3951301"/>
              <a:gd name="connsiteY0" fmla="*/ 1866 h 4276202"/>
              <a:gd name="connsiteX1" fmla="*/ 3951301 w 3951301"/>
              <a:gd name="connsiteY1" fmla="*/ 0 h 4276202"/>
              <a:gd name="connsiteX2" fmla="*/ 3951301 w 3951301"/>
              <a:gd name="connsiteY2" fmla="*/ 4276202 h 4276202"/>
              <a:gd name="connsiteX3" fmla="*/ 496902 w 3951301"/>
              <a:gd name="connsiteY3" fmla="*/ 4263502 h 4276202"/>
              <a:gd name="connsiteX4" fmla="*/ 0 w 3951301"/>
              <a:gd name="connsiteY4" fmla="*/ 3907902 h 4276202"/>
              <a:gd name="connsiteX5" fmla="*/ 0 w 3951301"/>
              <a:gd name="connsiteY5" fmla="*/ 1866 h 4276202"/>
              <a:gd name="connsiteX0" fmla="*/ 12700 w 3964001"/>
              <a:gd name="connsiteY0" fmla="*/ 1866 h 4276202"/>
              <a:gd name="connsiteX1" fmla="*/ 3964001 w 3964001"/>
              <a:gd name="connsiteY1" fmla="*/ 0 h 4276202"/>
              <a:gd name="connsiteX2" fmla="*/ 3964001 w 3964001"/>
              <a:gd name="connsiteY2" fmla="*/ 4276202 h 4276202"/>
              <a:gd name="connsiteX3" fmla="*/ 509602 w 3964001"/>
              <a:gd name="connsiteY3" fmla="*/ 4263502 h 4276202"/>
              <a:gd name="connsiteX4" fmla="*/ 0 w 3964001"/>
              <a:gd name="connsiteY4" fmla="*/ 3806302 h 4276202"/>
              <a:gd name="connsiteX5" fmla="*/ 12700 w 3964001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98124 w 3952523"/>
              <a:gd name="connsiteY3" fmla="*/ 4263502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1222 w 3952523"/>
              <a:gd name="connsiteY0" fmla="*/ 1866 h 4276202"/>
              <a:gd name="connsiteX1" fmla="*/ 3952523 w 3952523"/>
              <a:gd name="connsiteY1" fmla="*/ 0 h 4276202"/>
              <a:gd name="connsiteX2" fmla="*/ 3952523 w 3952523"/>
              <a:gd name="connsiteY2" fmla="*/ 4276202 h 4276202"/>
              <a:gd name="connsiteX3" fmla="*/ 404120 w 3952523"/>
              <a:gd name="connsiteY3" fmla="*/ 4263503 h 4276202"/>
              <a:gd name="connsiteX4" fmla="*/ 1222 w 3952523"/>
              <a:gd name="connsiteY4" fmla="*/ 3793602 h 4276202"/>
              <a:gd name="connsiteX5" fmla="*/ 1222 w 3952523"/>
              <a:gd name="connsiteY5" fmla="*/ 1866 h 4276202"/>
              <a:gd name="connsiteX0" fmla="*/ 476 w 3951777"/>
              <a:gd name="connsiteY0" fmla="*/ 1866 h 4276202"/>
              <a:gd name="connsiteX1" fmla="*/ 3951777 w 3951777"/>
              <a:gd name="connsiteY1" fmla="*/ 0 h 4276202"/>
              <a:gd name="connsiteX2" fmla="*/ 3951777 w 3951777"/>
              <a:gd name="connsiteY2" fmla="*/ 4276202 h 4276202"/>
              <a:gd name="connsiteX3" fmla="*/ 403374 w 3951777"/>
              <a:gd name="connsiteY3" fmla="*/ 4263503 h 4276202"/>
              <a:gd name="connsiteX4" fmla="*/ 17567 w 3951777"/>
              <a:gd name="connsiteY4" fmla="*/ 3913734 h 4276202"/>
              <a:gd name="connsiteX5" fmla="*/ 476 w 3951777"/>
              <a:gd name="connsiteY5" fmla="*/ 1866 h 427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1777" h="4276202">
                <a:moveTo>
                  <a:pt x="476" y="1866"/>
                </a:moveTo>
                <a:lnTo>
                  <a:pt x="3951777" y="0"/>
                </a:lnTo>
                <a:lnTo>
                  <a:pt x="3951777" y="4276202"/>
                </a:lnTo>
                <a:lnTo>
                  <a:pt x="403374" y="4263503"/>
                </a:lnTo>
                <a:cubicBezTo>
                  <a:pt x="110740" y="4259270"/>
                  <a:pt x="18101" y="4184667"/>
                  <a:pt x="17567" y="3913734"/>
                </a:cubicBezTo>
                <a:cubicBezTo>
                  <a:pt x="21800" y="2645589"/>
                  <a:pt x="-3757" y="1270011"/>
                  <a:pt x="476" y="1866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AD4A31-C737-4AAF-901F-ABA91463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00019"/>
            <a:ext cx="6902450" cy="514350"/>
          </a:xfrm>
        </p:spPr>
        <p:txBody>
          <a:bodyPr anchor="ctr">
            <a:normAutofit/>
          </a:bodyPr>
          <a:lstStyle/>
          <a:p>
            <a:r>
              <a:rPr lang="en-GB" sz="3000"/>
              <a:t>Connectors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29C6602-6D00-4DFA-B2C2-1BC24D4766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150" y="814369"/>
            <a:ext cx="6902450" cy="3683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A353BA1-2889-40CD-A59E-963402EFA0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9249562" y="109525"/>
            <a:ext cx="1170000" cy="1169988"/>
          </a:xfrm>
        </p:spPr>
      </p:pic>
    </p:spTree>
    <p:extLst>
      <p:ext uri="{BB962C8B-B14F-4D97-AF65-F5344CB8AC3E}">
        <p14:creationId xmlns:p14="http://schemas.microsoft.com/office/powerpoint/2010/main" val="8416676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tive_MijnIntranet [Alleen-lezen]" id="{850B8EC4-E316-4366-A0A3-C7BBE5AB6FD6}" vid="{F438D1EC-876F-4E6D-A301-D0899AB166D1}"/>
    </a:ext>
  </a:extLst>
</a:theme>
</file>

<file path=ppt/theme/theme2.xml><?xml version="1.0" encoding="utf-8"?>
<a:theme xmlns:a="http://schemas.openxmlformats.org/drawingml/2006/main" name="4_Advan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tive_MijnIntranet [Alleen-lezen]" id="{850B8EC4-E316-4366-A0A3-C7BBE5AB6FD6}" vid="{52535970-F70F-4413-9BEB-8E3D3CAC9F9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Advantiv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vantive_MijnIntranet [Alleen-lezen]" id="{850B8EC4-E316-4366-A0A3-C7BBE5AB6FD6}" vid="{D2EAC17F-EEE7-4C44-B0D4-AC37016F15D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4E68E81BC2D342AAD31933E797740F" ma:contentTypeVersion="8" ma:contentTypeDescription="Create a new document." ma:contentTypeScope="" ma:versionID="3a0d3b167cc7c315f181bc8741de068c">
  <xsd:schema xmlns:xsd="http://www.w3.org/2001/XMLSchema" xmlns:xs="http://www.w3.org/2001/XMLSchema" xmlns:p="http://schemas.microsoft.com/office/2006/metadata/properties" xmlns:ns2="2b4f185c-55cc-44f7-9770-e61268bda56a" xmlns:ns3="6682d78c-9829-4f61-b1dd-0d809f6577df" targetNamespace="http://schemas.microsoft.com/office/2006/metadata/properties" ma:root="true" ma:fieldsID="a6d74a6d19859f5e84ba0cbffb0dd749" ns2:_="" ns3:_="">
    <xsd:import namespace="2b4f185c-55cc-44f7-9770-e61268bda56a"/>
    <xsd:import namespace="6682d78c-9829-4f61-b1dd-0d809f6577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4f185c-55cc-44f7-9770-e61268bda5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2d78c-9829-4f61-b1dd-0d809f6577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762F77-0EB0-4AD3-AB2F-B69ECAA5A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0126ED-2B99-4DC7-A0CE-AF34981F7867}">
  <ds:schemaRefs>
    <ds:schemaRef ds:uri="2b4f185c-55cc-44f7-9770-e61268bda56a"/>
    <ds:schemaRef ds:uri="6682d78c-9829-4f61-b1dd-0d809f6577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031F47-793D-4C6A-9F5C-ACF891DA68E1}">
  <ds:schemaRefs>
    <ds:schemaRef ds:uri="08578cc3-15eb-4145-b253-070e36aee6b3"/>
    <ds:schemaRef ds:uri="3629db2c-c073-41dd-a5ca-1dab3ef0b7f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563</Words>
  <Application>Microsoft Office PowerPoint</Application>
  <PresentationFormat>Widescreen</PresentationFormat>
  <Paragraphs>103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Black</vt:lpstr>
      <vt:lpstr>Advantive</vt:lpstr>
      <vt:lpstr>4_Advantive</vt:lpstr>
      <vt:lpstr>Kantoorthema</vt:lpstr>
      <vt:lpstr>6_Advantive</vt:lpstr>
      <vt:lpstr> </vt:lpstr>
      <vt:lpstr>About Advantive</vt:lpstr>
      <vt:lpstr>About Advantive</vt:lpstr>
      <vt:lpstr>PowerPoint Presentation</vt:lpstr>
      <vt:lpstr>So let’s us talk about… </vt:lpstr>
      <vt:lpstr>Introduction</vt:lpstr>
      <vt:lpstr>Security Challenges</vt:lpstr>
      <vt:lpstr>PowerPoint Presentation</vt:lpstr>
      <vt:lpstr>Connectors</vt:lpstr>
      <vt:lpstr>Environments</vt:lpstr>
      <vt:lpstr>Configuring a DLP policy</vt:lpstr>
      <vt:lpstr>Configuring a DLP policy</vt:lpstr>
      <vt:lpstr>PowerPoint Presentation</vt:lpstr>
      <vt:lpstr>PowerPoint Presentation</vt:lpstr>
      <vt:lpstr>Granular Data Loss prevention</vt:lpstr>
      <vt:lpstr>PowerPoint Presentation</vt:lpstr>
      <vt:lpstr>Configurable Endpoints</vt:lpstr>
      <vt:lpstr>PowerPoint Presentation</vt:lpstr>
      <vt:lpstr>Our experience</vt:lpstr>
      <vt:lpstr>Thank you for listening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Bart Snyckers</dc:creator>
  <cp:lastModifiedBy>Davy Smets</cp:lastModifiedBy>
  <cp:revision>21</cp:revision>
  <dcterms:created xsi:type="dcterms:W3CDTF">2020-10-12T11:13:48Z</dcterms:created>
  <dcterms:modified xsi:type="dcterms:W3CDTF">2021-10-21T19:33:00Z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a240272-e508-4aa4-a755-797e799e3de3_Enabled">
    <vt:lpwstr>True</vt:lpwstr>
  </property>
  <property fmtid="{D5CDD505-2E9C-101B-9397-08002B2CF9AE}" pid="3" name="MSIP_Label_5a240272-e508-4aa4-a755-797e799e3de3_SiteId">
    <vt:lpwstr>64af2aee-7d6c-49ac-a409-192d3fee73b8</vt:lpwstr>
  </property>
  <property fmtid="{D5CDD505-2E9C-101B-9397-08002B2CF9AE}" pid="4" name="MSIP_Label_5a240272-e508-4aa4-a755-797e799e3de3_Owner">
    <vt:lpwstr>JE12533@KBC-GROUP.COM</vt:lpwstr>
  </property>
  <property fmtid="{D5CDD505-2E9C-101B-9397-08002B2CF9AE}" pid="5" name="MSIP_Label_5a240272-e508-4aa4-a755-797e799e3de3_SetDate">
    <vt:lpwstr>2020-10-12T14:47:11.5756400Z</vt:lpwstr>
  </property>
  <property fmtid="{D5CDD505-2E9C-101B-9397-08002B2CF9AE}" pid="6" name="MSIP_Label_5a240272-e508-4aa4-a755-797e799e3de3_Name">
    <vt:lpwstr>Public</vt:lpwstr>
  </property>
  <property fmtid="{D5CDD505-2E9C-101B-9397-08002B2CF9AE}" pid="7" name="MSIP_Label_5a240272-e508-4aa4-a755-797e799e3de3_Application">
    <vt:lpwstr>Microsoft Azure Information Protection</vt:lpwstr>
  </property>
  <property fmtid="{D5CDD505-2E9C-101B-9397-08002B2CF9AE}" pid="8" name="MSIP_Label_5a240272-e508-4aa4-a755-797e799e3de3_ActionId">
    <vt:lpwstr>c6d9510e-7677-4bb4-98ff-a7a27e34ad9c</vt:lpwstr>
  </property>
  <property fmtid="{D5CDD505-2E9C-101B-9397-08002B2CF9AE}" pid="9" name="MSIP_Label_5a240272-e508-4aa4-a755-797e799e3de3_Extended_MSFT_Method">
    <vt:lpwstr>Manual</vt:lpwstr>
  </property>
  <property fmtid="{D5CDD505-2E9C-101B-9397-08002B2CF9AE}" pid="10" name="MSIP_Label_a5a63cc4-2ec6-44d2-91a5-2f2bdabdec44_Enabled">
    <vt:lpwstr>True</vt:lpwstr>
  </property>
  <property fmtid="{D5CDD505-2E9C-101B-9397-08002B2CF9AE}" pid="11" name="MSIP_Label_a5a63cc4-2ec6-44d2-91a5-2f2bdabdec44_SiteId">
    <vt:lpwstr>64af2aee-7d6c-49ac-a409-192d3fee73b8</vt:lpwstr>
  </property>
  <property fmtid="{D5CDD505-2E9C-101B-9397-08002B2CF9AE}" pid="12" name="MSIP_Label_a5a63cc4-2ec6-44d2-91a5-2f2bdabdec44_Owner">
    <vt:lpwstr>JE12533@KBC-GROUP.COM</vt:lpwstr>
  </property>
  <property fmtid="{D5CDD505-2E9C-101B-9397-08002B2CF9AE}" pid="13" name="MSIP_Label_a5a63cc4-2ec6-44d2-91a5-2f2bdabdec44_SetDate">
    <vt:lpwstr>2020-10-12T14:47:11.5756400Z</vt:lpwstr>
  </property>
  <property fmtid="{D5CDD505-2E9C-101B-9397-08002B2CF9AE}" pid="14" name="MSIP_Label_a5a63cc4-2ec6-44d2-91a5-2f2bdabdec44_Name">
    <vt:lpwstr>Public - Visual Marking</vt:lpwstr>
  </property>
  <property fmtid="{D5CDD505-2E9C-101B-9397-08002B2CF9AE}" pid="15" name="MSIP_Label_a5a63cc4-2ec6-44d2-91a5-2f2bdabdec44_Application">
    <vt:lpwstr>Microsoft Azure Information Protection</vt:lpwstr>
  </property>
  <property fmtid="{D5CDD505-2E9C-101B-9397-08002B2CF9AE}" pid="16" name="MSIP_Label_a5a63cc4-2ec6-44d2-91a5-2f2bdabdec44_ActionId">
    <vt:lpwstr>c6d9510e-7677-4bb4-98ff-a7a27e34ad9c</vt:lpwstr>
  </property>
  <property fmtid="{D5CDD505-2E9C-101B-9397-08002B2CF9AE}" pid="17" name="MSIP_Label_a5a63cc4-2ec6-44d2-91a5-2f2bdabdec44_Parent">
    <vt:lpwstr>5a240272-e508-4aa4-a755-797e799e3de3</vt:lpwstr>
  </property>
  <property fmtid="{D5CDD505-2E9C-101B-9397-08002B2CF9AE}" pid="18" name="MSIP_Label_a5a63cc4-2ec6-44d2-91a5-2f2bdabdec44_Extended_MSFT_Method">
    <vt:lpwstr>Manual</vt:lpwstr>
  </property>
  <property fmtid="{D5CDD505-2E9C-101B-9397-08002B2CF9AE}" pid="19" name="ContentTypeId">
    <vt:lpwstr>0x010100914E68E81BC2D342AAD31933E797740F</vt:lpwstr>
  </property>
  <property fmtid="{D5CDD505-2E9C-101B-9397-08002B2CF9AE}" pid="20" name="Order">
    <vt:r8>1109900</vt:r8>
  </property>
  <property fmtid="{D5CDD505-2E9C-101B-9397-08002B2CF9AE}" pid="21" name="ComplianceAssetId">
    <vt:lpwstr/>
  </property>
</Properties>
</file>